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8" r:id="rId10"/>
    <p:sldId id="269" r:id="rId11"/>
    <p:sldId id="270" r:id="rId12"/>
    <p:sldId id="271" r:id="rId13"/>
    <p:sldId id="264" r:id="rId14"/>
    <p:sldId id="272" r:id="rId15"/>
    <p:sldId id="273" r:id="rId16"/>
    <p:sldId id="274" r:id="rId17"/>
    <p:sldId id="265" r:id="rId18"/>
    <p:sldId id="266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27:05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26377 16003 342 0,'0'0'59'0,"0"0"-53"0,0 0 0 16,0 0 42-16,0 0-8 15,0 0-33-15,0 0 12 16,0 0 20-16,-8-5 10 15,8 5 15-15,0 0-30 16,0 0-15-16,0 0-19 16,0 0 0-16,0 0-14 15,26 0 3-15,27 0 3 16,28 10-5-16,17-5-24 16,18 4 5-16,11 3 11 15,11-6-26-15,10 6 20 16,0 2 26-16,-9-2 1 15,-21-3 0-15,-31-9 4 0,-29 0 8 16,-20 0 17 0,-16 0-1-16,-7 0 0 0,-3 0-19 15,-10 0-7-15,-2 0-1 16,0 0-1-16,0 0-10 16,0 0 10-16,0 0 0 15,0 0 10-15,-9 0-10 16,-9-12 2-16,-6 3-8 15,-8-9 4-15,-1-1 2 16,-2-7 0-16,-4-1 2 16,3 1-2-16,3-1 7 15,8 10 5-15,13 6 13 0,7 7-17 16,5 4 5 0,0 0-12-16,0 0-1 0,0 0-8 15,0 0-13-15,0 22 7 16,13 10 5-16,5 13 7 15,0-6-9-15,4 2 2 16,-1-9 2-16,-4-6 7 16,1-4 0-16,-5 0 1 15,-3-8 10-15,-8 0 4 16,-2-2 1-16,0 6 13 16,-27 4-16-16,-31 10 20 15,-27 0 6-15,-15-2-25 16,2-1-8-16,13-3-6 15,25-8-84-15,22-10-122 16,27-8-243-16</inkml:trace>
  <inkml:trace contextRef="#ctx0" brushRef="#br0" timeOffset="6279.5841">8809 12177 3 0,'0'0'4'0,"0"0"25"16,0 0 41-16,0 0-27 0,0 0-8 16,0 0-5-16,0 0 7 15,0 0 13-15,4 0-25 16,-4 3 2-16,0-3-4 15,0 4-18-15,0 6 2 16,-8 4-5-16,-17 6 21 16,-8 4 1-16,-9 0-21 15,-4 0 9-15,-4-6-6 16,-6-2-4-16,-2-8 7 16,-2-6-5-16,-3-2-2 15,3 0 5-15,6-2-4 16,3-14-3-16,9-5 0 15,2-2 2-15,1-5 4 16,4 0-6-16,-3-2 1 0,-4-3 12 16,2 3-3-1,2 2 65-15,9 5-45 0,11 0-26 16,5 1-8-16,4-2-1 16,3-1-9-16,0-4 1 15,6 0 8-15,0-6 3 16,6-3 1-16,19-5-15 15,14-4 11-15,12-3-7 16,7-5 11-16,6 1-6 16,2 1 5-16,-4 8-6 15,-7 6-3-15,-3 7 0 16,-10 11 7-16,-4 4 4 16,-2 8-1-16,6 3-4 0,5 6 3 15,7 0 0-15,-2 2 2 16,6 28-7-16,1 8 6 15,1 14-5-15,-2 4 6 16,-2 1-1-16,-7-5 1 16,-13-4 0-16,-10-4 0 15,-13-2 0-15,-6-2-4 16,-7 4 8-16,0 2-2 16,-29 6 20-16,-15 2-19 15,-14 0 8-15,-13 0-4 0,-10-4-7 16,0-4-3-1,0-9-20-15,2-3-4 0,6-6 8 16,3-6-43-16,10-2-9 16,10-8-30-16,9-10-42 15</inkml:trace>
  <inkml:trace contextRef="#ctx0" brushRef="#br0" timeOffset="8064.5439">6857 10331 84 0,'0'0'38'0,"0"0"-28"0,0 0 3 16,0 0 27-16,0 0 20 15,0 0-18-15,2-5-23 16,-2 5 1-16,0 0-20 16,-13 5 0-16,-8 4 18 15,3 2-9-15,7-7 10 16,5-2 11-16,-4-2 7 15,-11 0 8-15,-13 0-40 16,-9 0-3-16,-3 0-2 16,1 0 4-16,5 0-4 15,5 0 0-15,4 0 2 0,1-8 2 16,1-2-3 0,3-3-1-16,-1 1 24 0,2-3-16 15,-2-3 2-15,2-7-10 16,0 0 4-16,0-8-5 15,4 3 1-15,1-3-8 16,7-1 6-16,4-1-16 16,5 0 18-16,4-6 7 15,0-5-6-15,4 0-2 16,20-5-19-16,3 0-2 16,10 0 4-16,-2 5-27 15,3 6 19-15,1 3 8 16,2 4 5-16,1 3 11 15,6 2-4-15,0 8 6 0,4 3-1 16,1 6 3-16,0 4-2 16,-1 3 0-16,-7 4-2 15,-5 0-4-15,-9 0 0 16,-2 11-1-16,0 7 7 16,-2 6-11-16,-4 0 10 15,0 5-2-15,-5 3 3 16,-5 7 8-16,-1 3-8 15,-8 10 0-15,-4 15 13 16,0 6-12-16,-18 8 6 16,-13-2-2-16,-9-7-3 15,2-16 7-15,0-12-9 0,9-12 0 16,9-12 4-16,2-6 1 16,-2-6-3-16,-4 0 1 15,-10-4-2-15,-2-4 2 16,1 0-3-16,3 0 0 15,5 0-4-15,8 0-2 16,1 0 3-16,7 0-2 16,4 0-21-16,2 0 13 15,5 0-8-15,0 0-4 16,0 0-11-16,0-4-61 16,25-12-21-16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1:28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28431 7967 26 0,'0'0'33'0,"0"0"26"16,0 0-5-16,0 0-23 15,0 0 14-15,0 0-32 16,0 0-1-16,0 0-2 16,0 0-4-16,10-14-12 15,-10 14-5-15,0 0-32 16,-2 0-50-16,-20 0 93 16,-10 0 15-16,-3 0-7 15,-3 0-4-15,-2 0 6 0,-2 0-3 16,-8-4-1-16,-3-9 12 15,-7 2-12-15,-10-3-3 16,-9 0 0-16,-15 2 4 16,-7-1-8-16,-3 1 1 15,-4 1 0-15,4 2 3 16,-1-1-2-16,-6 2-1 16,-7-4 0-16,-7-3 9 15,-5-8-9-15,3 0 0 16,2-6 0-16,5 5 18 15,4 5-14-15,5 2 12 16,-1 7 7-16,1 5-19 16,8 0 14-16,16 5-17 0,27-2 1 15,22 2 14-15,18 0-13 16,11 0-3-16,5 0 0 16,2 0 8-16,2 0-14 15,0 0 6-15,0 0-18 16,0 0 4-16,-2 0-47 15,-2 0-9-15,-4 0-39 16,-7 0 95-16,-3 10 14 16,-5 4-33-16</inkml:trace>
  <inkml:trace contextRef="#ctx0" brushRef="#br0" timeOffset="6127.814">13874 5157 30 0,'0'0'29'0,"0"0"6"15,0 0 26-15,0 0 1 0,0 0-3 16,0 0-12-16,0 0-17 15,-23-12-5-15,23 12-6 16,0 0-19-16,0 0-1 16,0 0-2-16,0 0-12 15,10 0-11-15,34 5 4 16,29 8 22-16,35 3 18 16,25 3-5-16,24 0 3 15,9 6-5-15,9-1-4 16,12-1-4-16,6-2 7 15,13-7-10-15,12-6-10 16,3-4-17-16,4-4 20 16,-5 0 0-16,-14 0-7 0,-19 1 11 15,-17 4-4-15,-21-1 7 16,-16-2-2-16,-21-1 2 16,-20-1-2-16,-21 0-8 15,-11 0 2-15,-11 0 5 16,-11-5-7-16,-9-3-12 15,-14 1 4-15,-10 3 15 16,-3 3 3-16,-2-3 5 16,0 4-5-16,0-3 0 15,0 2 0-15,0 1 0 16,0-2 0-16,0 2 0 16,0 0-4-16,0 0-7 0,0 0-8 15,0-2 10-15,0 2 8 16,0 0 1-16,0-2 1 15,3-1-1-15,-1 1-54 16,2 1-3-16,5-1 18 16,2 0-28-16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2:32.3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11444 3110 5 0,'0'0'4'16,"0"0"-1"-16,0 0-3 16,0 0 0-16,0 0 5 15,0 0-2-15,0 0-3 16,0 0 5-16,0-4 4 15,0 4 18-15,0-2-19 16,0-1 5-16,0 3 12 16,0 0-20-16,0-1 6 15,0 1 2-15,0 0-7 16,0 0 15-16,0 0-21 16,0 0 1-16,0 0-2 0,-2 0-9 15,2 0 4 1,-4 10 6-16,1 10 0 0,1 4-2 15,-3 2 2-15,3-1 0 16,0-1 6-16,2-3-3 16,0 2 5-16,0 2 0 15,0 3-6-15,0 2 13 16,0 3-15-16,2-1 0 16,5 0 4-16,2-2-1 15,2-4-3-15,0-4 0 16,0-4 1-16,0-1-4 15,3-3 3-15,3-2 0 16,1 1 2-16,7-1 1 16,2-2 5-16,4-2 1 0,7-2-6 15,-1-2 18-15,4-1-20 16,-1-3-1-16,8 0 12 16,11 0-5-16,8 0-3 15,11 0-4-15,-2-5 4 16,-5 0-1-16,-9-2-3 15,-8 1 0-15,-12 2-6 16,-4-2 10-16,-9 0-4 16,-2 2 0-16,-5-2 7 15,5-1-8-15,0 0 1 16,8-3 0-16,5-2 1 16,10-5 5-16,3 5-6 15,-2-2 0-15,0-4 2 0,-9 9-5 16,1-3 3-16,-9 2 0 15,-3 2-3-15,-4 0 10 16,-7 0-7-16,0 2 0 16,-4 0 4-16,-3-2-3 15,3-1 4-15,-6 1 3 16,3 1 27-16,-3 0-15 16,-1 3 1-16,-5 1-5 15,0 1-15-15,-2 2 33 16,1-3-22-16,0 1-2 15,-3 1 15-15,4-3-24 16,0 1 12-16,1 0-13 0,-1-1 2 16,0 1-6-16,-2 2 4 15,-2-2 0-15,0 3-2 16,3 0 9-16,-3 0-7 16,0 0 1-16,0 0 5 15,0 0 8-15,0 0-14 16,0 0 0-16,0 0 4 15,0 0 3-15,0 0-7 16,0 0 0-16,0 0 1 16,0 0-5-16,0 0 4 15,0 0-13-15,0 0-21 16,0 0-69-16,5 0-101 16</inkml:trace>
  <inkml:trace contextRef="#ctx0" brushRef="#br0" timeOffset="11662.6429">655 7923 1 0,'0'0'18'16,"0"0"29"-16,0 0-13 16,0 0 5-16,0 0 2 15,0 0-33-15,0 0 10 16,-20-15-14-16,20 15-1 16,0 0 19-16,0 0-20 15,0 0 0-15,0 0 4 0,-2 0 3 16,2 0-8-16,0 0-1 15,0 0 2-15,0 0 2 16,0 0-4-16,0 0 0 16,0 0-1-16,0 0 3 15,0 0-8-15,0 0 6 16,0 0-5-16,0 0-3 16,0 0 2-16,0 0 6 15,0 10-7-15,17 4 14 16,8 3-7-16,-1-1 0 15,-3 0 2-15,-4-3-2 0,3 4 0 16,-1-3 0 0,0 0 2-16,1 2 4 0,-4 0-5 15,0 0-1-15,-3 0 2 16,-2-4-7-16,2-3 7 16,1 3-2-16,-1-5 0 15,5 3 3-15,2 0-3 16,2 0 0-16,5 2 0 15,4 2 0-15,5 1 1 16,2-1-1-16,5-2 0 16,-1 1 9-16,3 1-8 15,-3-2-1-15,-3 0 0 16,2 0-3-16,-7-4 6 16,-1 1-3-16,0-4 0 0,1 0 7 15,-1 1-7-15,2-2 0 16,4-2 0-16,1 2 6 15,6-3-3-15,1 1-3 16,3 5 2-16,-2-5 6 16,-1 1-8-16,2 0 0 15,0-3 1-15,-5 0-2 16,2 0 3-16,-11 0-2 16,-4 0 0-16,-4 0 6 15,-7 0-5-15,0 0-1 16,0 0 0-16,-1 0 2 15,2-4-2-15,4 0 0 16,6-3-3-16,4 2 10 0,6-2-8 16,3 3 1-1,8-4 0-15,-1 1 3 0,0-4-2 16,-1 2-1-16,-11 0 0 16,-3 2 6-16,-5-1-10 15,-4-3 4-15,0 4 0 16,0-4-1-16,-3 1 5 15,1 1-4-15,1-3 7 16,5-3-4-16,0-2 10 16,4-4-10-16,0-1-2 15,-4-2 8-15,0-1-3 16,-4 6-6-16,-5-1 1 0,0 1 8 16,-5 7-10-1,-2-2 1-15,1-3 0 0,-3 0 13 16,1-1-7-16,-1-1-6 15,-1 0 0-15,2-2 7 16,2-4-3-16,-5 1 1 16,0 0-3-16,1 4 21 15,-6 0-17-15,1 4-4 16,-3 4 19-16,0 2-19 16,1 1 9-16,-2 0-11 15,-1 3 2-15,0-2 11 16,0 2-10-16,3 0-3 15,-3 0 0-15,2 1 4 16,-2-1-7-16,0 3 3 16,1 0 0-16,-3-3 0 0,2 5 9 15,-2-1-9-15,0 2 7 16,0 0 1-16,0 0 0 16,0 0-8-16,0 0 1 15,0 0 24-15,0 0-21 16,0 0 4-16,0-2-1 15,0 2 7-15,0 0-13 16,0 0-1-16,2 0 0 16,-2 0-13-16,0 0 16 15,0 0-3-15,0 0 0 16,0 0 0-16,0 0-9 16,0 0 9-16,0 0 0 0,0 0 4 15,0 0 1-15,0 0-5 16,0 0 0-16,0 0 14 15,0 0-16-15,0 0 2 16,0 0 0-16,0 0-7 16,0 0 10-16,0 0-3 15,0 0 0-15,0 0 3 16,0 0-9-16,0 0 6 16,0 0 0-16,0 0-8 15,0 0 15-15,0 0-7 16,0 0 0-16,0 0 7 15,0 0-11-15,0 0 4 16,0 0 0-16,0 0-9 0,0 0 7 16,0 0 2-16,0 0 0 15,0 0-2-15,0 0-9 16,0 0 11-16,0 0-7 16,0 0-2-16,0 0-49 15,0 0-40-15,-24 0-60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3:01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13562 8104 39 0,'0'0'37'0,"0"0"-21"15,0 0 14-15,0 0-20 16,0 0-7-16,0 0-1 15,0 0-1-15,0 0-1 16,0 0 0-16,0 0 5 16,0 0-3-16,0 0 2 15,0 0-4-15,0 0 23 16,0 0-21-16,2 0 2 16,-2 0 4-16,0 0-6 15,0 0-2-15,0 0 0 0,0 0-2 16,0 0-4-16,0 0-7 15,0 0 13-15,0 0-1 16,2 0-42-16</inkml:trace>
  <inkml:trace contextRef="#ctx0" brushRef="#br0" timeOffset="3013.1096">4199 7258 24 0,'0'0'19'16,"0"0"-1"-16,0 0-1 16,0 0-17-16,0 0 14 15,0 0-8-15,0-1-5 16,0 1 15-16,0 0-16 0,-2 0 5 16,2 0 18-1,0 0-16-15,0 0 13 0,0 0-12 16,0 0-4-16,0 0-1 15,0 0-3-15,0 0-1 16,0 0-4-16,0 0-7 16,0 0 4-16,0 0-4 15,0 0 0-15,-2 0 7 16,2 0 3-16,0 0 2 16,0 0 4-16,0 0 0 15,0 0 5-15,0 0 2 16,0 0-4-16,0 0 21 15,0 0-24-15,0 0 0 16,0 0-3-16,-3 0 5 16,3 0-6-16,0 0 6 0,0 0-5 15,0 0 28-15,0 0-22 16,0 0 2-16,0 0 6 16,0 0-12-16,0 0 4 15,0 0-7-15,0 0 4 16,0 0-2-16,0 0-2 15,0 0 0-15,0 0 9 16,0 0-3-16,0 0-3 16,0 0-3-16,0 0 6 15,0 0-15-15,0 0 9 16,0 0 0-16,0 0-6 16,0 0-4-16,0 13 8 0,0 13 1 15,0 13 2-15,0 9 30 16,0 8-25-16,0 2-4 15,0-2 5-15,-4-3 4 16,2-7-9-16,2-4-2 16,0-8 1-16,0-4 5 15,0-6-6-15,0-8 0 16,0-6-3-16,2-6 7 16,-2-4-4-16,0 0 2 15,2 0 2-15,-2 0 12 16,0 0-13-16,0 0-3 15,0 0 28-15,0 0-19 16,0 0 21-16,2 0-10 0,-2 0-20 16,3 0 17-1,-3 0-14-15,2-8-3 0,0-14 0 16,0-11-20 0,3-13 11-16,0-1 3 0,-1-5-31 15,-2 1 32-15,0 5-3 16,0 4 8-16,3 2-3 15,3 1 0-15,6 2 0 16,1 4-1-16,1 6-1 16,3 3-9-16,-8 6 10 15,-3 6-2-15,-4 4-1 16,-1 3 14-16,0 5-7 16,-3 0 0-16,0 0 4 0,0 0-3 15,0 0-1-15,0 0 0 16,0 0 8-16,0 0-2 15,0 0-12-15,0 0-2 16,0 0-41-16,2 0-8 16,4 0-83-16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3:44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23628 8300 41 0,'0'0'22'16,"0"0"-19"-16,0 0 25 15,0 0 23-15,0 0 14 16,0 0-37-16,0 0-25 15,0-25 17-15,0 15-4 0,0 2-1 16,0-2-12-16,0 1 3 16,5-1-12-16,11-1 5 15,4 2-16-15,-3 8 13 16,1-1-12-16,-5 2 3 16,-3 0 12-16,-1 0-17 15,-7 0-2-15,0 0 3 16,-2 0-11-16,0 2 25 15,0-1-12-15,0 2 7 16,0 0 3-16,0-3 10 16,0 0-4-16,0 0-1 15,0 0 1-15,-2 0-5 16,-7 0-12-16,2 0-3 16,5-7 17-16,2-1-14 15,0 0 5-15,0 0 2 0,7-2 9 16,12 2-2-16,2 4 5 15,-1 2-3-15,-7 2 0 16,-4 0-9-16,-5 0-28 16</inkml:trace>
  <inkml:trace contextRef="#ctx0" brushRef="#br0" timeOffset="622.5906">23620 8231 13 0,'0'0'0'16,"0"0"-13"-16,0 0 13 16</inkml:trace>
  <inkml:trace contextRef="#ctx0" brushRef="#br0" timeOffset="1071.0295">23620 8231 13 0,'134'-20'10'0,"-134"20"-9"0,0 0-1 16,0 0-6-16,0 0 5 15,0 0-2-15,21 24 3 16,-21-19 28-16,-15-2-3 16,-3 1-8-16,-2-4-17 15,2 0-2-15,5 0-1 16,4 0-3-16,5-9-11 16,4-3-26-16,0 1 43 15,0 3 1-15,0 2 2 16,8 4-2-16,6 0 1 15,-1 2-2-15,3 0 0 16,-1 0 17-16,-3 0-3 0,-5 8 4 16,-5-2-18-16,-2 2-2 15,0 1 2-15,0-2 0 16,0 0 25-16,-9-2 5 16,-9 0-20-16,-3-5 3 15,4 0-9-15,3 0 1 16,8 0 3-16,4-5 0 15,2-2 0-15,0-4-16 16,0 1 11-16,4 2-3 16,10 0 1-16,-1 6 4 15,0 2 0-15,-4 0-5 16,2 0 0-16,-7 0-6 16,1 0 2-16,-2 10-10 0,-3 2-34 15,0-4-61 1</inkml:trace>
  <inkml:trace contextRef="#ctx0" brushRef="#br0" timeOffset="2326.1008">23831 9904 53 0,'0'0'132'0,"0"0"-80"15,0 0-41-15,0 0 27 16,0 0-4-16,0 0-22 15,0 0 7-15,0 0-15 16,0 0 15-16,0 0 28 16,0 0-36-16,0-11-3 15,0 4-8-15,0-1-24 16,0 2-5-16,0-1-29 0,0 6 1 16,0-3-6-1,0 2 15-15,0 0 37 0,9 0 9 16,1 2 2-16,-2 0-5 15,-1 0 1-15,-3 0 4 16,-2 0-3-16,0 0 4 16,-2 0-1-16,0 0 2 15,0 0 3-15,0 0 25 16,0 0-23-16,0 0 11 16,0 0 13-16,0 0-26 15,3 0-5-15,2 0-76 16</inkml:trace>
  <inkml:trace contextRef="#ctx0" brushRef="#br0" timeOffset="3848.1631">26371 10409 23 0,'0'0'43'15,"0"0"-4"-15,0 0 0 0,0 0-19 16,0 0 22-16,0 0 8 16,-5-6-10-16,5 0-12 15,-3-2-28-15,1 0 0 16,0-1-5-16,2 2 1 16,0 2-6-16,0 0 4 15,0 1 6-15,2 2 2 16,10-2-2-16,3 2 0 15,3 2 1-15,3 0-1 16,-8 0-7-16,-1 0 1 16,-4 2-20-16,-6 8 24 15,0 0-11-15,-2-1 13 16,0 3 10-16,0-1-6 16,0-3 0-16,-12-2-4 15,-3-4 6-15,-9 0 2 0,-1-2-8 16,0 0-23-16,4-2 7 15,7-10-11-15,5 2 17 16,7 0-6-16,2 6-4 16,0-1-3-16,4 2 3 15,19-1 17-15,4-1-1 16,6 5 8-16,-4 0 9 16,-6 0 0-16,-6 0-5 15,-11 0 11-15,-4 0-19 16,-2 0-22-16,0 0-44 0,-12 0-21 15</inkml:trace>
  <inkml:trace contextRef="#ctx0" brushRef="#br0" timeOffset="5302.5312">26821 7921 39 0,'0'0'24'16,"0"0"12"-16,0 0-3 15,0 0 8-15,0 0 3 0,0 0-35 16,0 0 19-16,-5 0-6 16,-2 0-13-16,-3 0-9 15,1-3-19-15,-1 1-5 16,6 0 23-16,4 2 1 16,0-3-4-16,0 0-8 15,0 2-22-15,0-3 3 16,16 4 26-16,-1 0 4 15,3 0-4-15,-5 0 3 16,-4 0-4-16,-1 0-3 16,-6 8-7-16,-2-1 12 15,0 0 5-15,0-1-1 16,-5-1 6-16,-9-1 1 16,-1-4 6-16,-1 0-8 15,3 0-1-15,4-8-8 0,7-10-47 16,2-1 28-16,0 1 14 15,18 6 7-15,2 3-4 16,0 7 2-16,-2 2 4 16,-10 0 6-16,-1 0-6 15,-5 0-10-15,-2 6 6 16,0 4 4-16,0 5 3 16,-19-3-3-16</inkml:trace>
  <inkml:trace contextRef="#ctx0" brushRef="#br0" timeOffset="6046.0589">25900 7923 56 0,'0'0'5'0,"0"0"-6"15,0 0 2-15,0 0 2 0,0 0 3 16,0 0 0-16,0 0-6 16,-60-9 0-16,60-5-17 15,0 0 17-15,11-2 17 16,11 0-15-16,3 6-4 16,-1 5-1-16,-5 2 3 15,-9 3 12-15,-3 0-11 16,-1 0 6-16,0 8-7 15,0 8 0-15,-2 1 17 16,-1 1-16-16,-1-5 4 16,-2-5-4-16,0-3 2 15,0-5-6-15,0 0-8 16,0 0 11-16,-7 0 29 0,-9-13-25 16,3-3-4-1,7 5 8-15,4 0 25 0,2 8 15 16,0-1-46-16,0 1 5 15,0 1-7-15,13 2-2 16,0 0-1-16,-2 0 1 16,-2 0 3-16,-5 0-6 15,-2 0 5-15,-2 7-22 16,0 6-19-16,-15-1-10 16</inkml:trace>
  <inkml:trace contextRef="#ctx0" brushRef="#br0" timeOffset="6848.6344">25958 7867 6 0,'0'0'1'16,"0"0"-1"-16,0 0 12 16,0 0-7-16,0 0-5 15,0 0 11-15,-2 28-11 16,-9-28-6-16,-3 0-3 0,1 0-11 15</inkml:trace>
  <inkml:trace contextRef="#ctx0" brushRef="#br0" timeOffset="7035.065">25958 7867 0 0,'-50'18'4'0,"50"-18"2"15,0 0-6-15,0 0 1 16,0 0 5-16,0 0-5 16,46-4 1-16,-42 4 6 15,-4 0-2-15,0 0-6 16,0 0 8-16,0 0-1 15,0 4 7-15,-9 3-11 16,-11 4 24-16,-3-3-9 16,6-3-12-16,5 0-5 15,10-3-1-15,2-2-62 16,2 0 6-16</inkml:trace>
  <inkml:trace contextRef="#ctx0" brushRef="#br0" timeOffset="9478.8519">26141 7907 28 0,'0'0'52'15,"0"0"-23"-15,0 0 12 16,0 0 10-16,0 0-27 16,0 0 15-16,0 0-18 15,-2 0-17-15,2 0 19 16,0 0-18-16,0 0 1 16,0 0 23-16,0 0-5 15,0 0 29-15,0 0-16 16,0-8-4-16,0-21 0 15,6-17-33-15,12-17-17 0,3-4 17 16,2-3-27 0,0 6 15-16,-3 10 12 0,-7 12 0 15,-4 10-8-15,-2 9 7 16,-5 7 1-16,1-3 12 16,-1-1-12-16,-2 3 32 15,2 1-21-15,-2 8-1 16,0 3 2-16,0 5-7 15,0-1-5-15,0 1 0 16,0 0-5-16,0 0-5 16,0 0 2-16,0 0 8 15,0 0-8-15,0 0 5 16,0-2 3-16,0 2 0 16,0 0 0-16,0 0 2 0,0 0-2 15,0 0 0-15,0 0-5 16,0 0 7-16,0 0-2 15,0 0 0-15,0 0-1 16,0 0-8-16,0 0 5 16,0 0 3-16,0 0-12 15,0 0 2-15,-2 8 11 16,-7 7 0-16,-3 2 0 16,2 1-4-16,-4 0 4 15,1-2 0-15,0 2 3 16,-1 0 2-16,3-2-5 0,-1 0 0 15,2-2 10 1,1-3-18-16,1-2 8 0,4-2-6 16,4-3 3-16,0-4-15 15,0 0 18-15,0 0 0 16,0 0 1-16,0 0-2 16,0 0 1-16,0 0-5 15,0 0 2-15,18-11-16 16,9-10-6-16,9-10 21 15,1 1 3-15,-5 4-6 16,-6 4 7-16,-3 4 0 16,-8 6-1-16,-1 1 12 15,-3 4-9-15,-2-1-2 16,2-2 5-16,-4 3 1 0,-1 0-6 16,-2 3 0-16,-4 1 13 15,0 3-5-15,0 0-9 16,0 0 1-16,0 0-25 15,0 0 20-15,0 0-11 16,0 0 16-16,0 0-4 16,10 7 8-16,-1 7-3 15,1 2-1-15,2 4 2 16,-1-2-8-16,1 0 7 16,-6 2-1-16,-1 2 0 15,-5 2-4-15,0 0-6 16,0-1-12-16,0-4-32 15,6-1-5-15,12-11-84 0</inkml:trace>
  <inkml:trace contextRef="#ctx0" brushRef="#br0" timeOffset="34480.9947">30325 8143 195 0,'0'0'112'0,"0"0"-60"0,0 0-26 15,0 0-18-15,0 0 39 16,0 0 4-16,0 0-23 16,0-7 15-16,0 7-41 15,0 0-2-15,0 0 0 16,-7-5-11-16,-30-2-35 16,-29 5-55-16,-20 2-101 15,-13 0 98-15,8 0 60 16,20 0 27-16,22 0 13 15,17 5 8-15,13 1 7 16,7 0-2-16,6 0 0 16,1 6 21-16,3 6-25 0,2 6-2 15,0 10 28 1,0 10-9-16,2 15 18 0,5 9-1 16,2 10-19-16,-4 10 26 15,-3 1-27-15,-2 3-12 16,0-3 9-16,0 3-13 15,-10-7 4-15,-3-5-7 16,0-3 3-16,2-7-4 16,2-7 7-16,7-2-6 15,2-4 0-15,0-6 1 16,0-2-1-16,0-3 0 16,0-7 4-16,2-6-10 15,2-8 6-15,1-6 0 0,-1-5 0 16,0-4-6-16,4-4 2 15,-4 0-6-15,0-3 9 16,1-3-5-16,1 3 6 16,4-1 0-16,1-2 9 15,11 2-4-15,12-2 23 16,12 0-5-16,14 0-16 16,5-14 9-16,9-6-8 15,-3 1-10-15,-3-5 2 16,-2 4-32-16,-15-3 4 15,-13 0-74-15,-16-3-165 16</inkml:trace>
  <inkml:trace contextRef="#ctx0" brushRef="#br0" timeOffset="35507.0391">30381 8078 74 0,'0'0'68'0,"0"0"-12"15,0 0 28-15,0 0 3 16,0 0-32-16,0 0-5 0,2-13-43 16,-2 13-2-1,0 0-10-15,0 24-20 0,0 23 22 16,0 25 0-16,0 18 6 16,0 10 11-16,0 1-14 15,0-2 0-15,0 3-5 16,0 3 15-16,0-3-10 15,0-2 0-15,0-6 3 16,0-4-10-16,0-3 1 16,-9-5-26-16,0-6 9 15,4-6-26-15,3-15 6 16,2-11 11-16,0-10 11 16,0-8 17-16,0-6 0 15,0-6 4-15,0-2-9 16,0-4 9-16,2-1 0 0,3-4 0 15,-3 1-9-15,0-2-2 16,3-2-38-16,2 0-42 16,-1 0 6-16</inkml:trace>
  <inkml:trace contextRef="#ctx0" brushRef="#br0" timeOffset="36102.9575">30196 8722 131 0,'0'0'92'15,"0"0"-92"-15,0 0-7 0,0 0 3 16,0 0 4-1,0 0 12-15,-39 0-12 0,20 0-26 16,1 0-4-16,7 0 15 16,4 0 15-16,7-5 0 15,0-5-3-15,0-1-29 16,5 0 30-16,17 2 4 16,6 1 9-16,3 4-9 15,-2 3 3-15,-4 1-5 16,-9 0 3-16,-5 0-10 15,-7 0 4-15,-4 1-13 16,0 11 12-16,-4 5 4 0,-27 2 3 16,-7 0-3-16,3-7-20 15,10-6-63-15,11-6 83 16,14 0 0-16,0-16 0 16,0-6-3-16,21 0 3 15,3 1 22-15,1 7-16 16,0 9-6-16,-8 5-2 15,-3 0-20-15</inkml:trace>
  <inkml:trace contextRef="#ctx0" brushRef="#br0" timeOffset="37106.5234">30678 8668 141 0,'0'0'108'15,"0"0"-64"-15,0 0-42 16,0 0 34-16,0 0 23 15,0 0-23-15,0 0-3 16,0 0-3-16,0 0-1 16,-4-5 22-16,-4-16-51 15,1-4 0-15,3-8-1 16,2-8 0-16,2-5-13 16,0-10 14-16,0-3-6 15,15-3-13-15,5 2 19 16,3 1-1-16,-2 9-8 0,2 9 16 15,-5 6-7-15,-5 11 0 16,-4 8 1-16,-4 8 22 16,-5 4-23-16,0 1 5 15,0 3-5-15,0 0 6 16,0 0-17-16,0 0 8 16,0 3-23-16,0 13 23 15,-12 10-12-15,-1 4 15 16,-3 4 3-16,-3 5 4 15,1-2-14-15,-3 0 7 16,4-4-18-16,-1-2 15 0,3-4-34 16,1-6 12-1,1-6-4-15,4-6-19 0,4-4 34 16,3-2-3-16,2-3 17 16,0 0 11-16,0 0-10 15,0-17-2-15,0-5-6 16,0-3 7-16,14-4 2 15,10 1-2-15,4 1 0 16,5 0-5-16,-4 1 5 16,-4 2 0-16,-4 4 5 15,-8 3 0-15,1 4-3 16,-10 3 5-16,3 4-7 16,-5 1 35-16,0 4-34 15,1-1 19-15,-3 0 9 16,0 2-26-16,0 0 10 0,0 0-13 15,0 0 4-15,0 0-16 16,0 0 0-16,0 0-6 16,0 4 10-16,2 11 8 15,5 8 2-15,1 1-2 16,-1 0 4-16,0-2 2 16,0-5-5-16,-1-3-1 15,1-2 0-15,-1-5-25 16,2-2-10-16,7-5-53 15,3 0-21-15,1 0-36 16</inkml:trace>
  <inkml:trace contextRef="#ctx0" brushRef="#br0" timeOffset="37617.0829">30791 8064 68 0,'0'0'110'0,"0"0"-101"15,0 0 1-15,0 0-6 16,0 0 11-16,0 0-2 15,0 11 0-15,-13 15-13 16,-10 6 57-16,-6 5-42 0,-2-2 5 16,0 2-17-1,-3 0-3-15,3-1 12 0,4-2-8 16,7-2-4-16,3-7 0 16,6-11 8-16,3-2-10 15,6-8 2-15,2-4-22 16,0 3 19-16,0-3-54 15,0 0-33-15,18 0 6 16,7-6 10-16</inkml:trace>
  <inkml:trace contextRef="#ctx0" brushRef="#br0" timeOffset="51947.4308">7492 10203 32 0,'0'0'116'0,"0"0"-86"16,0 0-30-16,0 0 36 0,0 0-15 15,0 0 21 1,0 0-18-16,-10-5-23 0,-1 5 16 16,-1 0-15-1,-7 2 1-15,-8 13 3 0,-6 1-2 16,-7 2-4-16,-3 1 0 15,1-2 8-15,5-3-8 16,1-2 0-16,5-7 0 16,2-2 13-16,2-3-6 15,2 0-3-15,3-10 0 16,-1-22-4-16,4-16-19 16,-1-8 18-16,4-7-1 15,0 3-10-15,3 7 21 16,2 9-9-16,4 9 3 15,3 3 8-15,4 6-2 0,0 3-9 16,0-3-4-16,13 2-3 16,9-2 5-16,7-2 2 15,5 6-3-15,1 5 3 16,2 3-9-16,0 7 9 16,-1 7-9-16,-3 0 8 15,-2 0-28-15,-4 9 1 16,-2 12 15-16,-4 5-8 15,-2 2 21-15,-3 4 0 16,-5 7 0-16,-5 1 9 16,-4 4-4-16,-2-3-4 15,0 3 0-15,-4-3 7 0,-13-1-8 16,-4-3 0 0,1-5-22-16,3-3 20 0,-2-2-51 15,3-8-51-15</inkml:trace>
  <inkml:trace contextRef="#ctx0" brushRef="#br0" timeOffset="75894.9278">20066 12264 3 0,'0'0'16'0,"0"0"-16"16,0 0-19-16,0 0 19 16,0 0 0-16,0 0 0 15,0 0 0-15</inkml:trace>
  <inkml:trace contextRef="#ctx0" brushRef="#br0" timeOffset="76959.0659">20066 12264 1 0,'-4'0'37'0,"4"0"-14"15,0 0-3-15,0 0-7 16,0 0-10-16,0 0 4 16,0 2-4-16,0-2-3 15,0 0 9-15,0 0-8 0,0 1-1 16,11 2 20-16,5 0-15 15,1 3 20-15,6-3-19 16,4 1 1-16,-1 3 16 16,6-2-21-16,1 2-1 15,7 0 4-15,5 3-5 16,5 2 12-16,4 5-12 16,2-4 0-16,6 3 0 15,1-1 8-15,6 0-8 16,7-1 0-16,7 1 8 15,8-1-5-15,9 0 10 16,2 2-7-16,1 0 8 16,-3 0-13-16,-2 2-1 15,-2-1 0-15,-3-1 7 16,0-1-10-16,3-3 3 0,6-4 0 16,7-2 2-16,6-4-1 15,4-2-1-15,-1 0 0 16,0 0 10-16,-4 0-5 15,-2-2-3-15,-3-2-1 16,-2 2 10-16,0 0-4 16,2-1-2-16,5 0-4 15,1-1 4-15,-1-4 3 16,0 0-8-16,2-3 0 16,2-1 0-16,0-3 0 15,0-4 0-15,-4 0 0 16,-4-2 5-16,0 2-2 0,-2-2-3 15,-2-1 0-15,2-2-1 16,-2-2 7-16,4-4-8 16,6-2 2-16,4-4 0 15,3-6 2-15,4 2-2 16,4-3 0-16,-1 7 4 16,-1 2-4-16,-9 4 7 15,-11-1-7-15,-4 0 8 16,-11 3-12-16,-9-2 4 15,-12 2 0-15,-13 2-1 16,-13 5 7-16,-7 0-6 16,-4 3 9-16,-1 0-4 15,2 2 26-15,-2-1-24 0,-4 5-4 16,-8 7 6-16,-6 1-3 16,-8 2-6-16,-6 2 0 15,1-3 4-15,-4 3 3 16,0 0-4-16,0 0 1 15,0 0 17-15,0 0-20 16,0 0 11-16,0 0-11 16,0 0 6-16,0 0-2 15,0 0-5-15,2 0 0 16,1 0-5-16,-1 0 13 16,0 0-8-16,-2 0 0 15,0 0 6-15,0 0 7 0,0 0-7 16,0 0 2-1,0 0 18-15,0 0-14 0,0 0 4 16,0 0-16-16,0 0 5 16,0 0-7-16,0 0 2 15,0 0 0-15,0 0-4 16,0 0-2-16,0 0 4 16,0 0-6-16,0 0-29 15,0 0-17-15,11 0-102 16,3 0-116-16</inkml:trace>
  <inkml:trace contextRef="#ctx0" brushRef="#br0" timeOffset="91795.4611">16052 11652 85 0,'0'0'91'0,"0"0"-43"16,0 0-30-1,0 0-7-15,0 0-3 0,0 0 16 16,0 0-24-16,0-10 0 16,0 30-10-16,0 11 20 15,4 6-10-15,3 9 2 16,1 7 0-16,2 5 11 16,-4 5-13-16,3-5 3 15,-3-5 5-15,-2-9-8 16,-2-16 0-16,0-11 0 15,-2-13-12-15,6-4-2 16,13-28 14-16,16-41 8 16,23-35-5-16,15-26 0 15,12-7-3-15,0 11 16 16,-5 24-13-16,0 23 15 0,-7 23-18 16,-10 14 0-1,-7 10-6-15,-15 14 8 0,-8 4-2 16,-12 4 0-16,-9 4-1 15,-5 5-8-15,-7-2 10 16,0 3-1-16,0 0 0 16,0-3-2-16,0 2-9 15,-5-1-16-15,-9 2-30 16,8 0 43-16,6 0-71 16</inkml:trace>
  <inkml:trace contextRef="#ctx0" brushRef="#br0" timeOffset="103657.0514">23912 9787 9 0,'0'0'8'15,"0"0"20"-15,0 0 12 16,0 0-24-16,0 0-13 15,0 0 4-15,0 0 6 16,0 0 5-16,0 0-4 16,0 0-9-16,0 0-2 0,0 2 6 15,-4 2-9-15,-2 1-1 16,0-3-5-16,2-1-1 16,-3-1 3-16,5 0-9 15,0 0 3-15,2 0 10 16,0 0 2-16,0 0-2 15,0 0-14-15,0 0 6 16,0 0 8-16,2 0 5 16,9 0-5-16,3-3-12 15,-1-2 12-15,-5 5-1 16,-6 0-6-16,1 0-10 16,-3 0-12-16,0 17 12 15,0 3 17-15,0 6 4 0,0 1 2 16,-16-4-5-16,0-5 3 15,1-6-4-15,4-7 10 16,4-5-7-16,1 0-2 16,1-2-1-16,3-15-2 15,0-5-59-15,2 3 61 16</inkml:trace>
  <inkml:trace contextRef="#ctx0" brushRef="#br0" timeOffset="112800.593">24124 9895 18 0,'0'0'38'15,"0"0"0"-15,0 0 5 16,0 0-21-16,0 0 11 16,0 0 0-16,0 0-15 15,0-2 15-15,0 2-22 16,-2 0 3-16,2 0 2 0,0 0-12 15,0 0 2-15,0 0 9 16,0 0-6-16,0 0 18 16,0 0-16-16,0-7 14 15,0-7 11-15,0-11-36 16,0-4-5-16,0-8 0 16,-3-1-13-16,-2 2-19 15,3-3-18-15,2 7 17 16,0-1 27-16,0 5 11 15,0 2 31-15,0 2-24 16,0 2 0-16,4 4 20 16,-1 2-11-16,-3 2-2 15,0 2 18-15,0 4-30 16,0-1 5-16,0 6 3 0,0-2-4 16,0 3 21-16,0 2-26 15,0-2 0-15,0 2 6 16,3-1-4-16,-3 1 10 15,0 0-13-15,0 0 2 16,0 0-9-16,0 0 7 16,0 0-9-16,0 0-4 15,-3 0-3-15,-11 12 14 16,-6 6 2-16,-1 4 0 16,-4-2 13-16,9-8-13 15,7-3 0-15,3-9-1 16,6 2 8-16,-3 1-7 15,3-3 0-15,0 2 0 0,0 0-4 16,0-2 4-16,0 0 0 16,0 0-3-16,0 0-10 15,0 0 8-15,0 0-2 16,0 0 7-16,0 0 12 16,0 0-11-16,0 0-1 15,7 0 0-15,-1-4-13 16,6-4 11-16,-3-1-6 15,6 1 8-15,1-4-8 16,2 0 8-16,4 0 0 16,-2 5 0-16,1-4 10 15,-6 4-10-15,-1 0 0 0,-4 3 3 16,1 3 2 0,-1-3-3-16,-2 4-2 0,-3-3 0 15,-3 3 3-15,-2 0-7 16,0 0 4-16,0 0-6 15,0 0-2-15,2 0-6 16,2 0 13-16,4 8-3 16,-2 4 8-16,5 1 6 15,3 1-10-15,1 0 3 16,6 2-9-16,5 2-37 16,0-4-72-16</inkml:trace>
  <inkml:trace contextRef="#ctx0" brushRef="#br0" timeOffset="128563.0662">14258 10740 30 0,'0'0'73'16,"0"0"-61"-16,0 0-10 16,0 0 1-16,0 0-1 15,0 0-4-15,0 0 4 16,-8 34 7-16,6-20-3 0,0 3 0 15,0-3 2-15,2 3 0 16,0 3-6-16,0 4 19 16,0 0-15-16,0 2 24 15,0 2-22-15,0-3-3 16,0-5 8-16,0 2-10 16,0-4 6-16,0-6-2 15,0-3-3-15,0-9-2 16,2 0 2-16,27-29-2 15,29-49 67-15,35-53-69 16,32-45-4-16,22-30-19 16,11-2 23-16,-10 22 21 15,-24 36 4-15,-32 41 13 16,-34 41-31-16,-27 27-7 0,-17 20-13 16,-14 17-38-16,-7 4-115 15</inkml:trace>
  <inkml:trace contextRef="#ctx0" brushRef="#br0" timeOffset="142027.0494">16087 15973 0 0,'0'0'23'16,"0"0"-23"-16,0 0 2 15,0 0 9-15,0 0 6 0,0 0 0 16,0 0 10-16,0 0-13 16,44-5 17-16,-44 5-1 15,6 0-11-15,5 0-1 16,4-5-15-16,7 5 1 15,5-8 12-15,0 7-15 16,2-3 4-16,6 4 6 16,5-5-4-16,10 5 12 15,10 0-7-15,9-5-11 16,11 2 11-16,7 2-6 16,11-3-6-16,4 4 0 0,2-5 0 15,-7 5-4 1,-7-4 4-16,-5-1 0 0,-1 0-1 15,3-2 6-15,6-4-5 16,10 3 0-16,2-5-4 16,4 1-3-16,-2 1-24 15,-8 3 12-15,-12 2 11 16,-16 2 10-16,-13 0-2 16,-14 0 16-16,-7-2-5 15,-4 3 23-15,-5 3-23 16,4-5-7-16,1 5 7 15,3-4-7-15,1-1-3 16,3 0-1-16,-7 1 2 16,-6 4-5-16,-8 0 3 0,-11-3 0 15,-6 3 1-15,-2 0 4 16,0 0-4-16,0 0 15 16,2 0 6-16,-2 0 9 15,3-6-17-15,-3 6 5 16,0 0 7-16,0 0-25 15,0 0 2-15,0 0-3 16,0 0 0-16,0 0 0 16,0 0 0-16,5-1-19 15,8-7-47-15,0-9-165 16</inkml:trace>
  <inkml:trace contextRef="#ctx0" brushRef="#br0" timeOffset="149804.9876">27704 11358 19 0,'0'0'20'16,"0"0"-16"-16,0 0 62 16,0 0-50-16,0 0 0 0,0 0 24 15,0 0-34-15,0 0 20 16,0 0-11-16,0 0-8 15,0 0-14-15,0 0 7 16,0 0-16-16,-2 0 2 16,-17 0 14-16,-7 0 7 15,-3 2-5-15,-7 7 4 16,3 0-5-16,2-1 3 16,-3-2-4-16,1 0 5 15,-6 0 1-15,-1-3-5 16,-4 4-1-16,-7-3 5 15,-3 0-9-15,-4 0 4 16,0 0 0-16,-4 0 0 16,-5-2 8-16,-2-2-8 15,-3 0 0-15,-1 0 0 0,4 0-8 16,7 0 8-16,10 0 0 16,5 0-2-16,7 0 10 15,0 0-13-15,3 0 5 16,-4 0 0-16,-1 0-6 15,-3 0 11-15,5 0-5 16,2-2 0-16,7 2 2 16,6-2-3-16,1 0 1 15,1-1 0-15,2 2 0 16,-4-3 0-16,2 1 0 16,-4 0 0-16,3 1 7 15,-10 0-13-15,1 2 6 16,-7 0 0-16,-5 0-3 0,5 0 4 15,1 0-1-15,7 0 0 16,5 0 6-16,9 0-5 16,3 0-1-16,1 0 0 15,1-5 7-15,-1 3-3 16,1 1-4-16,-5-2 0 16,-3 3 4-16,-4 0-7 15,2 0 3-15,6 0 0 16,-1 0-6-16,5 0 10 15,3 0-4-15,4 0 2 16,1 0 5-16,3 0 0 16,0 0-5-16,0 0 0 0,0 0-2 15,-3 0 4-15,0 0-4 16,-1 0 0-16,1 0 5 16,-1 0-7-16,0 0 2 15,0 0 0-15,2-1 23 16,4-3-10-16,-2 0 12 15,0-2 0-15,-3-1-24 16,1-3 7-16,-2-1-8 16,-2-10-7-16,4-2-1 15,-1-7-7-15,5-5 11 16,0 0 4-16,0-6-26 16,0-1 22-16,13 0 0 0,-1 1 4 15,1 4 13-15,-1 2-8 16,-4 5-1-16,1 5-4 15,1 4 8-15,-4 6-1 16,-4 4 11-16,0 5-18 16,3 2 18-16,-5 0-10 15,2 2-7-15,-2 0 4 16,0-3 2-16,0 5 6 16,0-5-9-16,2 1-4 15,-2 1 15-15,2-4-6 16,-2 1-9-16,2 2 3 15,-2 0 7-15,0 2-7 16,0 2-3-16,0 0 0 0,0 0-12 16,0 0 6-1,0 0-13-15,0 0-27 0,0 0-50 16,0 0 1-16,0 0-2 16,0 0 15-16</inkml:trace>
  <inkml:trace contextRef="#ctx0" brushRef="#br0" timeOffset="151815.4647">23263 11354 23 0,'0'0'76'16,"0"0"-16"-16,0 0-28 16,0 0 19-16,0 0-25 15,0 0 1-15,2-12-27 16,-2 12 4-16,0 0-8 15,0 0 4-15,5 0-9 16,-1 19-3-16,5 13 12 16,-2 14 0-16,-1 15 18 15,-1 11-16-15,-5 6 17 16,0 1-1-16,0-6-17 16,0-8 11-16,0-9-12 0,0-10 0 15,0-7 2-15,0-8 2 16,0-9-4-16,0-3 0 15,0-6 3-15,0-2-12 16,0 0 9-16,2 0 0 16,3-1-5-16,1 0 14 15,5 2-14-15,3 0 5 16,1 0 0-16,8-3 1 16,1 1-1-16,5-3 0 15,5-3-6-15,8-4 13 16,9 0-1-16,9 0-6 15,14-8 2-15,6-7-6 16,16-1 4-16,9 3-13 0,4-4 8 16,5 3-18-1,-10 0 14-15,-9 0 3 0,-18 0-5 16,-17 0 1-16,-8-2 6 16,-12 0 2-16,-7-2-7 15,-6 3 18-15,-5-4-6 16,-4 6 11-16,-7-1-12 15,-4 2 33-15,-3 1-17 16,-2 2 5-16,-2 2-2 16,0 2-21-16,3 0 14 15,-3 1-14-15,0 2 0 16,0 0-3-16,0-2 3 0,2-2 0 16,3-2-3-16,4-4-3 15,4-6 6-15,-2 0 0 16,2-7 1-16,-4-2 8 15,-4-7-9-15,-5-9 0 16,0-5 0-16,0-4 3 16,-12 4-3-16,4 3 19 15,8 6-12-15,0 5 9 16,0 8-16-16,0 4 0 16,2 4 0-16,9 1 6 15,0 7-6-15,-2 1 0 16,-2 4 1-16,-5 3-1 15,-2 2 3-15,0 0-3 16,0 0 7-16,0 0 2 16,0 0-3-16,0 0-6 0,0 0 4 15,0 0 2-15,0 0 0 16,0 0-6-16,0 0 1 16,0 0 10-16,0 0-15 15,0 0 4-15,0 0 0 16,0 0-8-16,0 0 3 15,0 0 2-15,0 0 0 16,0 0-19-16,0 0 20 16,0 0-10-16,0 0-11 15,0 0 20-15,2 0-29 16,2 0 1-16,6 4 12 16,3 8-46-16,1 1-22 0,-1-5-59 15</inkml:trace>
  <inkml:trace contextRef="#ctx0" brushRef="#br0" timeOffset="153248.8557">27567 11474 17 0,'0'0'25'0,"0"0"48"15,0 0-18-15,0 0-5 16,0 0-8-16,0 0-10 16,0 0 31-16,-4-2-25 15,4-14-23-15,0-8 3 16,9-7-18-16,9-9 0 16,7-7 0-16,4-10-13 15,2 0 0-15,-2 0 0 16,-5 4 13-16,-4 11-7 15,-9 9 18-15,-2 7 2 16,-4 5-3-16,-1 8-7 16,-2 4 8-16,-2 3-11 0,0 5 0 15,0-2-2-15,0 3 2 16,0 0-9-16,0 0 6 16,0 0-25-16,0 0 17 15,0 10-15-15,-8 15 25 16,-6-2-10-16,3 6 11 15,0-1-2-15,7-1-31 16,4 2-52-16,0-7-48 16</inkml:trace>
  <inkml:trace contextRef="#ctx0" brushRef="#br0" timeOffset="162360.7776">21663 12876 37 0,'0'0'54'0,"0"0"-16"16,0 0-12-16,0 0-26 15,0 0-14-15,0 0-46 16</inkml:trace>
  <inkml:trace contextRef="#ctx0" brushRef="#br0" timeOffset="163297.1247">21362 12548 188 0,'0'0'101'0,"0"0"-32"16,0 0-45-16,0 0 15 16,0 0 11-16,0 0-37 15,-5-63 23-15,5 63-35 16,0 0 3-16,0 0-8 0,0 0-6 15,0 2-3-15,0 26-4 16,3 12 8 0,7 15 5-16,-3 10 4 0,-5 3 0 15,-2-4 11-15,0-9-4 16,0-13-5-16,0-12-2 16,0-6 7-16,0-8-13 15,4-2 6-15,6 2-3 16,3-3-4-16,5 8 6 15,15-4 1-15,12-2 3 16,15-7 1-16,16-8 2 16,9-3-6-16,6-22 0 15,-5-9 6-15,-5 3-2 16,-7 0-3-16,-5 0-1 16,-7 9 6-16,-6 0-9 0,0 5 3 15,-7-3 0-15,-6 1-4 16,-6 1 10-16,-12 4-6 15,-10 4 0-15,-6 4 7 16,-9 3 1-16,0 1-4 16,0-3-4-16,0 1 5 15,0-4 6-15,0 1-11 16,2-8 0-16,3-1 6 16,2-6-17-16,-1 0 11 15,5 2 0-15,-2 3-2 16,-4 8 15-16,-1 3-12 15,-4 2-1-15,0-2 12 0,4-4-17 16,5 0 5-16,-2-3-3 16,2 6-3-16,-5 0 1 15,-1 6-2-15,-1-1-22 16,-2 2-94-16,0 0-86 16</inkml:trace>
  <inkml:trace contextRef="#ctx0" brushRef="#br0" timeOffset="176657.0213">7980 10524 38 0,'0'0'21'16,"0"0"-4"-16,0 0-17 15,0 0 0-15,0 0 10 16,-94 133-8-16,59-92-2 16,-4-1 3-16,0 0 1 15,-3-2 5-15,-6-3-9 16,2 6 1-16,-3-1 4 16,-5 3-5-16,-2-1 0 15,-2-2 0-15,-4-1 5 16,-3-4-13-16,-2-5 8 15,3-4 0-15,1-6-9 16,5-6 9-16,3-6 0 0,-1-4-1 16,3-4-10-16,-1 0 7 15,-4-2-24-15,0-15-26 16</inkml:trace>
  <inkml:trace contextRef="#ctx0" brushRef="#br0" timeOffset="177176.9901">8138 10002 12 0,'0'0'4'0,"14"176"6"16,-14-77 14-16,-20-4-19 15,-23 0 13-15,-10-2 1 16,-9-10-13-16,-3-8 18 16,7-19-16-16,6-16 17 15,15-14 0-15,10-12-21 16,11-5 6-16,7-4-10 0,5 1-53 16</inkml:trace>
  <inkml:trace contextRef="#ctx0" brushRef="#br0" timeOffset="198164.7113">10055 15833 54 0,'0'0'8'15,"0"0"0"-15,0 0 35 16,0 0-13-16,0 0-3 16,0 0-13-16,0 0-13 15,0 0 6-15,0 0-7 0,0 0 0 16,0 0-4-16,0 0-9 15,6 0-2-15,6 0-2 16,5 0 11-16,10 0 6 16,7 0 5-16,4 0 1 15,0 3-1-15,-3 0-2 16,-1 1-3-16,-1 1 0 16,-4-5 1-16,4 0 2 15,1 0-3-15,2 0 0 16,4 0 2-16,6 0 0 15,6 0 1-15,8-5 3 16,3-2-5-16,-3-4 3 16,-4 5-3-16,-9 3-1 0,-5-2 8 15,-7 1 0-15,-1 4-2 16,1-5 0-16,10 0-6 16,5 1 26-16,2 1-17 15,13 3-4-15,5-6-4 16,7 5 1-16,6-1 4 15,-2-2-6-15,-10 2 0 16,-13-6-3-16,-10 4 3 16,-3-1 0-16,-5 5 0 15,1-9 0-15,1 4 0 16,2-2 0-16,3 1 1 16,7 2-2-16,4 0 1 0,4 0 0 15,5 2-2-15,0-3 6 16,1 5-5-16,0-3 1 15,-6-1 0-15,-7-1 0 16,-5 5 0-16,-7 0-1 16,-1-5-5-16,-2 5 12 15,2 0-5-15,0 0-1 16,6 0 2-16,2-4-4 16,11 4 2-16,5-5 0 15,8 2-3-15,2-1 2 16,2 2 1-16,-5-2 0 15,-5 0 0-15,-11 4-8 16,-6 0 7-16,-1-4 1 0,-8 2-2 16,5 2 4-16,2-2-2 15,4 0 0-15,5 2 0 16,5-5 0-16,1 2-2 16,8-1 2-16,-1-2-1 15,2 2 1-15,-1-4-3 16,-5 4-6-16,-5-1 3 15,-6 5 2-15,-3-1-3 16,-1 1 7-16,-3 0-2 16,-1 0 7-16,2 0-5 15,-1 0 0-15,2-4 0 16,0 4 1-16,1-4-1 16,4 4 0-16,1-4 3 15,1 4 1-15,0-2-4 0,0 0 6 16,0 0-2-1,-2 2 5-15,0-3-9 0,2 3 4 16,0-2-4-16,-1 2 4 16,-1 0-4-16,-2-3 0 15,-5 3 0-15,-5 0-2 16,-1 0 2-16,-7-5 0 16,-1 5 0-16,3 0 5 15,-3 0-2-15,6 0-3 16,1 0 0-16,3 0 2 15,-1 0-2-15,0 0 0 0,2 0-2 16,-7 0 3 0,0 0-1-16,-3 0 0 0,-5 0 0 15,0 0-3-15,-2 0 5 16,-2 0-2-16,2 0 0 16,2 0 4-16,2 0-6 15,5 0 2-15,4 0 0 16,7 5-2-16,5-2 0 15,-1 2-2-15,3-3 0 16,-7 2-4-16,-7 0 8 16,-6-4 0-16,-10 4 1 15,-3-4-6-15,0 0 6 16,-6 0-1-16,3 4 1 16,3-4 2-16,4 1-3 0,6 2 0 15,2 3 0-15,5-2 2 16,1 4-2-16,-3 2 0 15,2-7-3-15,-5 4 7 16,-2 1-4-16,-1-4 0 16,-3 0 3-16,0-2 2 15,2-1-2-15,0 2 0 16,5 0-3-16,2-3 2 16,0 5-4-16,-1-1 2 15,2 1 0-15,-3-2-2 16,-5 3 2-16,2-3 0 15,0 2 0-15,1-1 3 16,1 2 0-16,6-6-3 0,1 0 0 16,0 4 7-1,1-4-7-15,-1 0 0 0,-5 4-1 16,4-2 2-16,-1 2-1 16,-2 0 0-16,0 0 0 15,0 0 0-15,-2 1 4 16,-1-2 4-16,-2 3 3 15,1-3-4-15,2 2 11 16,0-5-10-16,1 2-7 16,3 2 9-16,-1-4-10 15,-2 0 0-15,-8 0 0 16,-7 0 1-16,-8 0-3 0,-5 0 2 16,-3 0 0-16,6 2-3 15,1 5 3-15,5-4 0 16,1 1-1-16,2-2 5 15,-3 1-1-15,1 2 2 16,-2-5 2-16,-2 0 4 16,3 0-9-16,-2 0 4 15,-1 4-6-15,3-4 5 16,0 5-8-16,2-5 3 16,-3 0 0-16,-1 0 4 15,-5 3 2-15,-4-3-6 16,2 0 5-16,2 2-3 15,-1-2 8-15,-2 4-10 16,-1-4 0-16,-5 0 0 16,-2 0 4-16,0 0-4 0,0 0 0 15,0 0-9-15,0 0-33 16,0 0-115-16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7:25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31346 16244 14 0,'0'0'59'0,"0"0"0"15,0 0-16-15,0 0-13 16,0 0 1-16,0 0 1 15,0 0-2-15,-5-4-20 16,5 4-10-16,0 0-1 16,12 4-6-16,25 14 7 15,21 10 4-15,23-2 6 16,19-3 1-16,20-1-7 16,14-5-2-16,7 6-4 0,-8-9 2 15,-5 2-16 1,-20-6-16-16,-12-6 12 0,-13-4 20 15,-12 0 3-15,-3-4 3 16,5-14 7-16,7-13 8 16,6 4-13-16,-5-4 7 15,-12 8-3-15,-20 7 0 16,-20 5-1-16,-16 8-9 16,-11 3 0-16,-2 0 0 15,0 0-2-15,0 0-5 16,0 0-1-16,0 0-9 15,0 0-34-15,0 0-77 16,0 0-41-16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7:48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14019 1826 1 0,'0'0'0'0,"0"0"10"16,0 0-9-16,0 0 10 15,0 0-11-15,0 0-11 0,0 0 8 16</inkml:trace>
  <inkml:trace contextRef="#ctx0" brushRef="#br0" timeOffset="277.1554">14297 1859 4 0,'0'0'32'0,"0"0"-32"16,0 0-4-16,0 0 4 16,0 0-32-16,0 0 32 15</inkml:trace>
  <inkml:trace contextRef="#ctx0" brushRef="#br0" timeOffset="1341.8273">14086 2013 23 0,'0'0'5'0,"0"0"8"0,-139 0 9 15,103 0-6-15,1-6 3 16,2-4 7-16,-1 1-25 16,3-3 8-16,-2 5-9 15,-1 1 7-15,-4 2-14 16,-4 1 11-16,-2 2-4 16,-6-5 0-16,-1-4 4 15,-2-6-3-15,-3-6-1 16,-4-2 0-16,0-6 10 15,6 2-2-15,7-2-8 16,13-1 31-16,7 6 1 16,10-2 1-16,5 6-13 15,2-2-3-15,1 0-3 16,-1 2-11-16,-3-3-3 16,0-1 0-16,-9-6-1 15,-3 1-5-15,-10-2-13 16,-7-3 0-16,-3 3 16 0,-5-1-19 15,2-1 22-15,3-3-2 16,5-1 11-16,2 2-4 16,5-4-5-16,0 0 0 15,1-5 7-15,-2-2-6 16,-1-4-1-16,3-1 0 16,5 2-4-16,8 0-4 15,3 2-6-15,7 1 14 16,5 6-10-16,4 1 1 15,0 3 9-15,0 3 0 0,2 2 7 16,21 1-6 0,3-2-1-16,8 3-6 0,4 0 4 15,6 1-35-15,5 3 5 16,11 1 30-16,9-1-4 16,14 2 1-16,4 2 5 15,2 3 0-15,-5 7-3 16,-1 5 6-16,4 7-3 15,9 0 0-15,13 0 5 16,4 7-10-16,3 14 5 16,-2 7 0-16,-4 4-4 15,-4 2 4-15,-6 4 0 16,-5 4-2-16,-6-2 4 0,-5 4-14 16,-5-1 12-16,-8-2 0 15,-7 2-7-15,-8-4 6 16,-9-1 0-16,-9 2-15 15,-7 1 2-15,-11-1 9 16,-2 0-8-16,-2 4 6 16,-5 0 2-16,0 5 1 15,-4 5 4-15,-7 4 0 16,0 5 8-16,0 2-11 16,0 5 3-16,0 3 0 15,-10 1 1-15,2-1 4 16,-1 2-5-16,-3 0 0 0,-1 4 5 15,-5-3-6 1,-6-1 1-16,-7-5 0 0,-14-9 0 16,-7-1 7-16,-8-9-7 15,0-8 1-15,12-13 6 16,14-14 6-16,16-10 14 16,9-6 18-16,3 0 32 15,-6 0-61-15,-1 0-8 16,-3-2-8-16,1-2-17 15,1 4 15-15,1 0-14 16,-3 0-6-16,1 0 6 16,-3 0-27-16,-2 0 18 15,6 0 10-15,8 0-14 16,2 0 25-16,4 0-1 16,0 0 5-16,0 0 3 0,0 0-3 15,0 0-44-15,2 0 18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8:31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11486 11321 22 0,'0'0'0'0,"0"0"-9"16,0 0 9-16,0 0 9 15,0 0 19-15,0 0 22 16,0 0-18-16,0 14-16 15,0-14 3-15,0 0-10 16,0 0 3-16,0 4-3 16,0 4-8-16,7 9-1 15,4 12 2-15,4 17-1 0,4 12 29 16,-1 11-13 0,1 5-5-16,6-2 3 0,6 1-15 15,14-1 6-15,18-6 7 16,16-8 17-16,29-8 11 15,18-12-16-15,20-7-8 16,3-9 12-16,0-6-26 16,-13-7-1-16,-13-2-2 15,-16-7 8-15,-16 0-4 16,-13 0-3-16,-8 0 8 16,-4-7 30-16,-8-2-21 15,-5-1 7-15,-6 1-9 16,-13 2-15-16,-10 3 6 15,-8 0-7-15,-5 1-7 16,0-1-8-16,5 3-76 0,8-2-50 16,7-1-69-16</inkml:trace>
  <inkml:trace contextRef="#ctx0" brushRef="#br0" timeOffset="587.5744">14538 11667 191 0,'0'0'89'0,"0"0"-21"15,0 0-67-15,0 0-1 0,0 0-9 16,0 0 9-1,0 0-3-15,0 1 5 0,4 10-2 16,28 3 11-16,17-2 2 16,18-7 39-16,26-3-17 15,23-2-3-15,18-5-17 16,4-22-13-16,-4-1-4 16,-20-2 2-16,-19 0-6 15,-18 6 3-15,-17-1 3 16,-12 5 0-16,-14 7 4 15,-10 0 1-15,-8 4-2 16,-5 1 3-16,-7 2-4 16,-1 3 9-16,-3-3-9 15,0 5-2-15,0-1 4 0,0 2-2 16,0-2-4 0,0 2 1-16,0 0-28 0,0-2 13 15,0 2-29-15,2-4-15 16,7-4-26-16,9-4-59 15</inkml:trace>
  <inkml:trace contextRef="#ctx0" brushRef="#br0" timeOffset="14673.8792">23671 10752 64 0,'0'0'85'16,"0"0"-83"-16,0 0 9 15,0 0 11-15,0 0-5 16,0 0-12-16,0 0-5 15,0 0 0-15,0 8-3 16,0 2 10-16,11 4-7 16,9 4 18-16,9 6-5 0,15 1 25 15,12 4-28-15,15 5 3 16,14 0 3-16,7 3-11 16,5-4-4-16,2 0-1 15,-3-3 7-15,0-4-8 16,8-8 1-16,4-1 0 15,10-11 4-15,6 1-2 16,8-5-2-16,11-2 4 16,0 0 2-16,-1 0-1 15,7 0-5-15,-4 0 4 16,2-9-6-16,-6 0 10 16,-10 1-8-16,-8-1 10 15,-5 2-5-15,-2-1 4 0,-11-2-6 16,-10 0 2-16,-8-2 6 15,-16-2-2-15,-10 1-6 16,-14 4 8-16,-9-3-10 16,-5 3 23-16,-2-1-24 15,-2 1 1-15,0 0-1 16,2 2 1-16,0-4-1 16,3 3 0-16,-5-1 6 15,-4 0-11-15,-7 3 5 16,-7 2 0-16,-7 4 16 15,-4-1-3-15,0 1 15 16,0 0 1-16,0 0-25 16,0-3 2-16,0 3-6 0,0 0-23 15,0-2 4-15,0 2-31 16,0 0-9-16,0-5-43 16,0-14-157-16</inkml:trace>
  <inkml:trace contextRef="#ctx0" brushRef="#br0" timeOffset="43340.982">19119 4163 157 0,'0'0'71'0,"0"0"-39"16,0 0-32-16,0 0-19 15,0 0 4-15,0 0 13 16,0 0 2-16,92 48 5 16,-53-18-1-16,17 4 12 15,13 2-12-15,20-2 4 16,17-4 0-16,16-5-5 16,20-4 14-16,12-8-14 15,18-8-1-15,6-5 2 0,-1 0 0 16,-15 0-4-16,-19 0 0 15,-18-9 9-15,-23-5-12 16,-15-2 3-16,-18-1 0 16,-18-1-1-16,-13 0 6 15,-13 2-5-15,-7 2 2 16,-9 4 4-16,-3 4 22 16,-2 1-19-16,-1 5-8 15,0-5-1-15,-1 3-10 16,6 2-19-16,9 0-51 15,2 0-60-15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28:13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25476 4335 11 0,'0'0'46'16,"0"0"9"-16,0 0-45 15,0 0 3-15,0 0 2 16,0 0 16-16,0 0-8 16,7-24-23-16,-7 24-5 0,0 0-5 15,0 0 8-15,0 0 1 16,-15 0 1-16,-17 0 0 15,-13 0 0-15,-7 0-2 16,-13 0-15-16,-9 0 5 16,-3 0-8-16,-8-15 3 15,2-2 9-15,8-5 8 16,9-2 16-16,15 2-10 16,11 2 4-16,8-3 14 15,7 1-14-15,4 0 11 16,5 3-8-16,7-3-11 15,5-1 18-15,4-3-20 16,0-6-3-16,0-6 0 0,2-8-20 16,9-9 0-1,-3-16-27-15,-6-12-27 0,-2-8 63 16,0-2-16-16,-2 15 30 16,-6 12 45-16,2 13-33 15,3 16 7-15,3 4-19 16,0 9 2-16,0 7 16 15,0 2-13-15,0 5 4 16,0 3-2-16,0 2-4 16,0 3 0-16,0-2 0 15,0 1-3-15,0 3 13 16,0 0-11-16,0 0 3 16,0 0-5-16,0 0-8 15,0 0 4-15,0 0 4 0,0 0 0 16,0 0-6-16,0 0 6 15,0 0 0-15,-6 0-1 16,-8 9 6-16,-1 3-9 16,-5 4 4-16,-5 0 0 15,-1 6 8-15,-5 7-8 16,-6 1 3-16,4 3 8 16,2 3-6-16,4-3-6 15,5-8 1-15,4-2 0 16,7-10 5-16,4-5-1 15,5-5-4-15,2-3 6 16,-2 0-5-16,2 0 24 16,-5 0-1-16,3-16-23 0,0-12-1 15,2-4-1-15,0-4 1 16,4 0 0-16,15 1 0 16,0 3 3-16,6 2-3 15,-1 1 0-15,5-2-2 16,0 3 3-16,3-2-1 15,-1 2 0-15,-2 4 6 16,-5 3-9-16,-6 10 3 16,-4 0 0-16,-8 10 22 15,-2-1-20-15,-4 2 3 16,3 0-5-16,-1 0 1 16,4 0-7-16,6 0 6 0,3 0 0 15,1 3-1 1,1 8 3-16,2 3-2 0,-3 2 9 15,3 2-7-15,2 0 12 16,3 2-14-16,3-2 2 16,2 0 8-16,-3-1-4 15,1-6-5-15,-5-1 1 16,-1-6-1-16,-2-2-2 16,4 0-43-16,-1-2-35 15,1 0-20-15</inkml:trace>
  <inkml:trace contextRef="#ctx0" brushRef="#br0" timeOffset="25214.1397">6970 6972 9 0,'0'0'29'0,"0"0"0"16,0 0-5-16,0 0-18 0,0 0 13 15,0 0-9-15,0 0-7 16,0 0 4-16,5 0-7 15,-5 0 0-15,0 0-2 16,0 0-3-16,0 0 1 16,0 0-3-16,0 0-7 15,2 0 13-15,2 2-3 16,5 10 4-16,-3 2 1 16,4 2 5-16,-1 2-12 15,1-2 6-15,4 4 0 16,1 0-1-16,4 3 3 15,1-4-2-15,2 2 0 16,0-1 4-16,3-1-5 0,0 1 4 16,-4-3 8-1,4 1-3-15,0-2-4 0,-1 0-4 16,-1-2 0-16,-2 0 5 16,2 0-5-16,-1-4 0 15,3-1 0-15,2 0-1 16,4-4 8-16,3 2 0 15,3-1 18-15,5 1-22 16,3-4 19-16,-1 1-16 16,2 1-4-16,-5-2 4 15,-5 1-1-15,-5 0-5 16,-2 2 0-16,-2-2 5 0,2 0-8 16,2-2 3-1,3 0 0-15,1-2 5 0,2 0-1 16,-2 0-4-16,-2 0 10 15,-4 0-7-15,0 0 11 16,-2 0-13-16,-3 0 0 16,-1 0 4-16,-3 0-4 15,-5-4-1-15,1 0 0 16,5-3 9-16,2 0-8 16,8-3-1-16,6 1 0 15,-4-4-4-15,-2 5 5 16,-9 0-1-16,-6 2 0 15,-3 0 5-15,-3 1 0 0,-6 5-4 16,-2-5-1-16,-2 1 31 16,2-2-18-16,5-4 8 15,1-4-19-15,4 0 6 16,-1 0-11-16,-2 2 3 16,2 1 0-16,-4 2-5 15,1-1 8-15,0 2-3 16,-2 0 0-16,1 0 8 15,-3 0-9-15,3-1 1 16,-2 2 0-16,-1-3-2 16,1-1 3-16,1 3-1 15,-2 0 0-15,1 1 7 16,-1 2 11-16,-1 0-18 16,1 1 1-16,-1-1 16 0,-3 0-15 15,4-2 6-15,0 1-8 16,1-2 7-16,1 0-4 15,-3 3-2-15,-1-2 0 16,-2 2 37-16,2-2-37 16,1 2 6-16,-1-3-7 15,0 2 10-15,0-3-2 16,2 3-8-16,-1-2 0 16,1 2 5-16,-4 3 1 15,2 0-3-15,-2 1 1 16,0 2 6-16,0 0-4 15,0 0-6-15,0 0 0 16,0 0 19-16,0 0-13 0,0 0-6 16,0-2 8-16,0-4-1 15,2-1-9-15,-2 2 2 16,3-2 0-16,-3 2-4 16,0 3 6-16,0-2-2 15,0 1 0-15,0 3 11 16,0-3-13-16,2 1 2 15,1 0 0-15,-1-4 4 16,0 0-4-16,2-1 0 16,-2 0 0-16,1 1 5 15,-3 1-6-15,0 2 1 16,2 1 0-16,-2-2 8 0,0 4-1 16,0-5-7-1,0 2 0-15,0-1 8 0,2-1-12 16,0 0 4-16,0 1 0 15,0-2-9-15,1-1 13 16,-3 4-4-16,3-1 0 16,-3-3 8-16,0 7-10 15,0-1 2-15,0 1 0 16,0 0-5-16,0 0 9 16,0-2-4-16,0 0 0 15,2 0 10-15,0 2-16 16,-2-4 6-16,2 4 0 15,-2 0 4-15,0-2 1 16,0 2-5-16,0 0 0 16,0 0 4-16,0 0-8 0,0-2 4 15,0 2 0-15,0-3-2 16,0 3 11-16,0 0-9 16,0-4 0-16,0 3 10 15,0-6-16-15,0 5 6 16,0 1 0-16,0 1-6 15,0 0 9-15,0 0-3 16,0 0 0-16,0 0-38 16,0 0-2-16,0 0-68 15,0 1-45-15,0 21 21 0,0 11 31 16</inkml:trace>
  <inkml:trace contextRef="#ctx0" brushRef="#br0" timeOffset="46003.6861">7155 7758 13 0,'0'0'15'0,"0"0"12"15,0 0-16-15,0 0-4 16,0 0 11-16,0 0-17 15,0 0 0-15,0 0-1 16,-4 0-7-16,4 0 5 16,-5 0-12-16,-2 16 14 15,-6 12 9-15,-5 9 11 16,-1 2-1-16,-2 1-3 16,1 3-13-16,5-5 11 15,-1-2-14-15,3-2 0 16,-1-4-1-16,5 0 6 15,1-2-5-15,0-2 0 16,2-1 1-16,1 2-2 16,1-1 1-16,-2 1 0 15,1 3 1-15,-2 3 4 0,-2 6-5 16,-4 3 0-16,-5 4 5 16,-2 2 7-16,0-4 3 15,2-1-14-15,3-9-1 16,3-8 3-16,3-4-3 15,3-6 0-15,2-3 1 16,2-1-7-16,-4 1 6 16,6 3 0-16,-2 1-3 15,2 8 11-15,0 3-8 16,0 9 0-16,0 2 4 16,0 1 1-16,0 2-5 15,0-3 0-15,0-2-3 0,0-2 5 16,0-3-2-16,0-2 0 15,0-2 4-15,2 2 4 16,4-2-7-16,2 2-1 16,-1-2 10-16,1 4-8 15,6 0 4-15,-1 0-6 16,8 5 5-16,3 1-5 16,5 1 0-16,7 5 0 15,-1-3 7-15,3-1-5 16,0-3 4-16,-2 0-1 15,0-4 0-15,-1-4 1 16,-2 1-6-16,3-1 0 16,2-4 1-16,4 3 7 0,5-3-4 15,9-2 4-15,2-2-8 16,-2-3 20-16,-3-1-20 16,1-3 0-16,-3-3 13 15,2-1-8-15,1-4 16 16,-3 2-21-16,2-2 6 15,3-2-9-15,0 0 3 16,2-4 0-16,5 0-13 16,-8 0 28-16,-4 0-15 15,-12 0 0-15,-16 0 4 16,-9 0-4-16,-9 0 5 16,-3 0-5-16,0 0 31 0,-2 0-27 15,0 0 9 1,0 0 6-16,0 0-13 0,0 0 34 15,0 0-34-15,0 0 6 16,0 0-1-16,0 0-6 16,0 0-5-16,0 0 0 15,0 0 6-15,0 0-10 16,0 0 4-16,0 0 0 16,2-3-3-16,8-11-30 15,9-15-48-15,12-11-103 16</inkml:trace>
  <inkml:trace contextRef="#ctx0" brushRef="#br0" timeOffset="57124.484">6236 8470 9 0,'0'0'42'16,"0"0"-5"-16,0 0 17 15,0 0-23-15,0 0 24 16,0 0-20-16,0 0-32 15,0 0 20-15,-11-54-20 16,11 54-1-16,-2 0-4 16,0 0-5-16,2 0-1 15,0 0-1-15,0 4-28 16,0 22-3-16,0 16 23 16,-2 13 17-16,-2 6-1 0,-8 11 1 15,1 5 0-15,-5 5 3 16,-3 8 6-16,-6 7-3 15,-4 3-5-15,-11 4-1 16,-3 2 3-16,-3-2-3 16,-4-1-4-16,4-11-2 15,-1-12-22-15,3-16 5 16,3-14 0-16,10-14 7 16,4-11 13-16,10-13 6 15,5-8 7-15,3-2 15 16,5-2-4-16,2 0 12 15,2 0-24-15,-2 0-5 16,2 0 4-16,-3 0-7 16,3 0-1-16,0 0 0 15,0 0-6-15,0 0 5 0,0 0-22 16,0 0-15-16,0 0 26 16,0 0 2-16,0 0 6 15,0-14-7-15</inkml:trace>
  <inkml:trace contextRef="#ctx0" brushRef="#br0" timeOffset="71887.6477">25802 18410 18 0,'0'0'36'0,"0"0"35"16,0 0 28-16,0 0-59 15,0 0 10-15,0 0-9 16,0 0-40-16,18-48 11 16,-18 42-12-16,0-2-18 15,0 4-31-15,0 4 22 16,-5 0 15-16,5 0-6 16,0 0-8-16,-2-4 26 15,2 4 1-15,0 0 10 16,0 0 2-16,0 0-12 15,0 0 4-15,0 0-5 0,0 0 6 16,0 0-12 0,0 0 4-16,0 0-3 0,0 0 0 15,0 0-25-15,0 0 5 16,0 0 17-16,0 0 8 16,0 0 42-16,0 0-14 15,0 0 3-15,0 0 7 16,0 0-21-16,0 0 3 15,0 0-14-15,0 0-1 16,0 0-10-16,0 0 5 16,0 0-6-16,0 0 5 15,0 0-14-15,0 0 11 16,0 0 4-16,0 0 0 16,0 0 8-16,0 0-7 0,0 0 0 15,0 0 11-15,0 0-11 16,0 0 7-16,0 0-8 15,0 0 1-15,0 0-7 16,0 0 1-16,0 0-2 16,0 0 7-16,0 0-15 15,0 0 11-15,0 0 4 16,0 0 1-16,0 0 13 16,0 0-12-16,0 0-1 15,0 0-1-15,0 0-17 16,0 0-86-16</inkml:trace>
  <inkml:trace contextRef="#ctx0" brushRef="#br0" timeOffset="72621.9148">24382 18235 279 0,'0'0'103'15,"0"0"-97"-15,0 0-12 16,0 0 9-16,163-33-3 16,-85 33 21-16,7 0-20 15,6 2 6-15,5 13-7 16,1 6 1-16,4 1-3 15,-1-3 2-15,-6 0 0 0,-9-8-6 16,-14 0 8-16,-15-8-2 16,-14 2 0-16,-6-1 1 15,-7-4-1 1,-3 0 0-16,-3 0 0 0,-5-4-1 16,-5-1 6-16,-7 0-5 15,-3-4 0-15,-3 0-13 16,0-3 3-16,0-2-11 15,-11 1 21-15,-2-1 26 16,-3 0-24-16,1 7 6 16,1 1-5-16,9 1 2 15,3 5 3-15,2 0-8 16,0 0-7-16,0 0-26 16,9 2 22-16,9 10 11 0,7 10 10 15,8-3-10-15,3-5 15 16,-5 2-13-16,-4-7 0 15,-12 0 7-15,-6-4-1 16,-4 4 5-16,-5 9-7 16,0 10-5-16,-34 10 24 15,-13 4 1-15,-9 2 5 16,0-4 6-16,8-7-37 16,10-12-12-16,7-4-86 15,13-17-120-15</inkml:trace>
  <inkml:trace contextRef="#ctx0" brushRef="#br0" timeOffset="81291.8177">8375 9902 32 0,'0'0'55'16,"0"0"-22"-16,0 0 25 16,0 0-19-16,-137 0-21 15,95-14 26-15,-5-2-30 16,1 2 23-16,-4-4-8 16,0 6-27-16,0-2 8 15,3-2-10-15,7 4 3 16,5-5 20-16,3 1-7 0,1-6 4 15,-2-4 6 1,0-8-17-16,-3-6 24 0,-3-6-9 16,2-4-20-16,-3 0 29 15,7 4-31-15,-2-1 9 16,7 1 2-16,1 5-7 16,1-8-4-16,-1 3-2 15,0 0 0-15,2 1-1 16,2 1 1-16,6 3 0 15,1-3-2-15,5-5 8 16,9 1-16-16,2 0 10 16,0-4-15-16,9-1 7 15,16-1-41-15,6 3 26 0,4-2 3 16,6 2-8 0,-3 0 9-16,-1 1-1 0,-3 1 6 15,-3 0 10-15,2 5-16 16,3-1 20-16,9 7 0 15,6 1-26-15,2 5 16 16,7 3 2-16,1 3 8 16,1 3-8-16,6 6 3 15,-2 1-2-15,1 4 3 16,9 2-10-16,6-3 13 16,5 6-9-16,9 1 4 15,-3 0 0-15,-6 2 0 16,-6 2 3-16,-12 2 1 15,-13 0-6-15,-7 0 5 0,-7 2 3 16,-9 10-3-16,-4 2-4 16,-4 4 3-16,-4 2 0 15,-2 6-1-15,-3 7 3 16,-1 6 1-16,-3 14-2 16,-6 10 3-16,-4 17 0 15,-2 13 3-15,0 5-2 16,-6 3 12-16,-14-3-11 15,-1 1 9-15,-6-6-4 16,-2-3 0-16,-4-14-10 16,-5-13 3-16,3-10 0 15,-3-12 31-15,-3-3-31 16,2-4 29-16,-3 0-10 0,-3 0-18 16,-2 0 17-16,0 5-13 15,1-3-5-15,3-4 1 16,7-4 9-16,7-3-13 15,2-6 3-15,5-1 0 16,2-2 0-16,4-4 1 16,8-5-1-16,1-2 0 15,1-1 5-15,3-2-5 16,-2 2 0-16,-1 2 0 16,-1 2-7-16,-4 2 7 15,-2 0 0-15,-2-1 0 16,5-2-7-16,3-5 6 15,5 0-18-15,2-2-32 16,0 0-72-16</inkml:trace>
  <inkml:trace contextRef="#ctx0" brushRef="#br0" timeOffset="83165.948">6302 9705 11 0,'0'0'24'15,"0"0"-24"-15,0 0 0 16,0 0 18-16,0 0 7 15,0 0 1-15,-25 12-1 0,7-8-11 16,1 1 9-16,0-2-4 16,7-1 2-16,-4-2 34 15,-8 2-48-15,-12 0-3 16,-8 1-4-16,-12 1 7 16,-2-4-7-16,1 0 0 15,6 0 2-15,5 0-1 16,5 0 2-16,8-9-3 15,4 2 3-15,6-2 1 16,2-1 3-16,4-3-7 16,1-1 0-16,4-7-3 15,-7-2 3-15,4 4 4 0,-3-5 9 16,1 0-7 0,-3-1 30-16,1 1-16 0,-1 1-19 15,-1-2 21-15,2-1-19 16,1 5 13-16,1-2-14 15,1 2 2-15,3-2-4 16,0 4 0-16,0-1 3 16,2 3-2-16,0-1 6 15,4 2-5-15,1 0 10 16,4-4-12-16,0-4 14 16,0-7-14-16,0-1 6 15,7 1-8-15,2-3 3 0,-3 4-1 16,3-1 0-1,3 2 7-15,-2-4-10 16,4 3 3-16,2 0-2 0,4 0-8 16,1 2 9-16,4 0 1 15,2-1 0-15,0 5 5 16,2-1-7-16,0-1 2 16,2 0-6-16,0-1 1 15,3 1-21-15,-3 2 12 16,2 4 10-16,1 2-13 15,-3 4 15-15,0 2-3 16,-2 3-5-16,2 2 7 16,2-1 0-16,4 3 3 15,-2 0 0-15,1 1 2 16,-3 4-5-16,-6 0 3 0,0 0-1 16,0 0-10-1,2 6 9-15,9 10 2 0,-3 3-5 16,3-2 5-16,-2 1 0 15,-8 0 0-15,-1-4 3 16,-9-4-9-16,-3 1 6 16,-5-7 0-16,-4 1-1 15,-3-3-2-15,-3-2 3 16,0 5 0-16,2 0-3 16,4 7-6-16,2 9 9 15,2 6 0-15,1 10 2 16,-1 5 5-16,-4 2-7 0,3 2 0 15,-3-2 1-15,-3-5-2 16,2-8 1-16,-5-2 0 16,0-7-5-16,0 0 0 15,-5 2-1-15,-10-2 0 16,-4 4 6-16,-2 0 38 16,0-3-34-16,-1 3-4 15,5-1 6-15,0-4-3 16,2-4 0-16,4-2-3 15,2 4 0-15,-2-3-3 16,-1 4 3-16,-5 4 0 16,-8 6 0-16,-6 3 4 15,-2 1 5-15,-4 3-9 0,0-6 2 16,6-2-6-16,-1-2 4 16,10-10 0-16,5-3-4 15,0-2 10-15,5-3-6 16,1-1 0-16,3-2 0 15,-2 3-2-15,-7 3 2 16,-2 2 0-16,-8-1-1 16,-2 6 6-16,-2-2-5 15,0 0 0-15,8-2 4 16,6-4-6-16,5-4 2 16,8 0 0-16,-3-4-4 15,5 1 4-15,-4-1-1 16,6-2-19-16,-3-1-14 0,3 0-12 15,-3 0-61-15,-5 3-34 16</inkml:trace>
  <inkml:trace contextRef="#ctx0" brushRef="#br0" timeOffset="86497.8401">6011 8849 20 0,'0'0'95'0,"0"0"-95"16,143-21 0-16,-96 12-5 16,-12 1 5-16,-12 4-25 15,-21-1-56-15</inkml:trace>
  <inkml:trace contextRef="#ctx0" brushRef="#br0" timeOffset="86698.345">5974 8967 68 0,'0'0'76'0,"0"0"-72"15,0 0 21-15,0 0-10 16,0 0-4-16,0 0-11 16,149-6-11-16,-78 6 9 15,8 0-52-15</inkml:trace>
  <inkml:trace contextRef="#ctx0" brushRef="#br0" timeOffset="86999.5828">5822 9172 167 0,'0'0'53'0,"0"0"-53"15,0 0-1-15,0 0-1 16,0 0 4-16,0 0 3 16,150 2-5-16,-115-2 0 15,-6 0-4-15,0 0 8 16,-2 0-4-16,4 0 0 16,3 0-8-16,1 0-14 15,-2 0-140-15</inkml:trace>
  <inkml:trace contextRef="#ctx0" brushRef="#br0" timeOffset="87195.2973">5835 9244 255 0,'0'0'93'16,"0"0"-93"-16,0 0-15 15,156 0 5-15,-86 0 11 16,5 0-6-16,-1 0-21 16,-9-2-16-16,-23 0-29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0:07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16979 4395 25 0,'0'0'16'16,"0"0"4"-16,0 0-1 15,0 0-18-15,0 0-1 16,0 0 0-16,0 0 1 15,138-14 1-15,-62 7-2 0,13 0 0 16,7 1-2 0,2 2 5-16,0 4-3 0,0 0 0 15,0 0 2-15,5 0-4 16,1 0 2-16,8 0 0 16,0 0-3-16,11 0 8 15,12 0-5-15,17 0 0 16,15 0 1-16,11 0-1 15,6 0 0-15,-5 0 0 16,-7 6-4-16,-14-1 6 16,-11 2-2-16,-12 1 0 15,-10 0 2-15,-1-1 2 16,7-2-4-16,10-3 0 0,13-2 14 16,11 0-14-16,7 0 14 15,4 0-8-15,-3 0-3 16,-8 0 3-16,-6 0-6 15,-10 0 0-15,-2 0 3 16,3 7 1-16,8 8-4 16,8-1 0-16,15 1 6 15,7-8-10-15,4 0 4 16,3-2 0-16,0 1-2 16,-6-4 5-16,-4 3-3 15,0-4 0-15,-5 3 5 16,-1 5-4-16,2-4 2 15,-5 8 2-15,-3 1 22 16,1 4-26-16,-4 2 7 0,-8-2-8 16,-6 0 2-16,-4-6 0 15,-9-2-2-15,-12-4 0 16,-13 0-5-16,-10-3 9 16,-6-3-4-16,5 0 0 15,8 0 5-15,13 1-4 16,-1 1-1-16,2 0 0 15,-4-2-6-15,-9 0 8 16,-16 0-2-16,-19 0 0 16,-19 0 5-16,-17 0-6 15,-5 0 1-15,2 0 0 16,9-2 1-16,14-1 5 0,16 0-5 16,6 3 4-16,4 0-2 15,-5 0 0-15,-10 0-3 16,-13 0 0-16,-7 0-4 15,-10 0 11-15,1 0-7 16,-1 0 0-16,0 0 3 16,-4-2-6-16,3 2 3 15,-1 0 0-15,3-4 0 16,-3 0 3-16,-1 0-3 16,-10 0 4-16,-11 2-1 15,-8-2 25-15,-8 2-15 16,-3 2 6-16,-3-3 18 15,0 3-28-15,0 0 5 16,0 0 4-16,0 0-18 0,0 0 3 16,0 0-3-16,0 0 0 15,0 0-3-15,0 0 0 16,0 0-13-16,0 0-41 16,-3 0-69-16</inkml:trace>
  <inkml:trace contextRef="#ctx0" brushRef="#br0" timeOffset="8110.9101">28402 6310 12 0,'0'0'24'15,"0"0"-24"-15,175-12-11 16,-110 12-14-16</inkml:trace>
  <inkml:trace contextRef="#ctx0" brushRef="#br0" timeOffset="9468.3488">31660 5518 122 0,'0'0'102'15,"0"0"-102"-15,0 0 4 16,0 0-2-16,0 0 66 16,0 0-42-16,0 0-7 15,0 7 21-15,0-7 1 16,0 0 19-16,0 0-43 15,0 0-11-15,0 0-2 16,0 0-2-16,0 0-2 0,0-3 0 16,5-3-18-16,11-2 12 15,3 0-41-15,10 0 28 16,-2 4 11-16,-2 2-3 16,-3 2 11-16,0 0-6 15,-4 0-1-15,0 0 5 16,-5 4-10-16,-6 5-17 15,-5-4 17-15,-2 2-22 16,0-4 11-16,0-1 14 16,0 0-16-16,-11-2 25 15,-7 0 4-15,-2 0-3 0,0 0 15 16,5 0-12 0,-1-4-2-16,5-8 1 0,4 2 2 15,4 2-10-15,3 3 3 16,0 5-1-16,0 0-5 15,0 0 1-15,0 0-12 16,0 0-20-16,0 0-9 16,12 15 23-16,-8-3-8 15,-4-5-58-15</inkml:trace>
  <inkml:trace contextRef="#ctx0" brushRef="#br0" timeOffset="10774.223">31678 5476 36 0,'0'0'43'0,"0"0"-4"16,0 0 5-16,0 0 12 16,0 0 5-16,0 0-41 15,-29-23 7-15,29 16 2 16,0 5-26-16,0-4 9 16,0 0-12-16,7-2-18 0,15-2 16 15,10 2-27-15,1 0 29 16,2 5-2-16,1 0 10 15,-3 1-8-15,1 0 0 16,-10 2 2-16,-3 0-2 16,-6 0 0-16,-3 0 0 15,-8 0 0-15,-4 0-21 16,0 0 0-16,0 4 4 16,0 4 10-16,0 1-2 15,0 3 9-15,-2-3 0 16,-10 2-3-16,-3-2 8 15,-1-1 1-15,1-2-6 16,-1-3 8-16,-4-3-15 0,2 0 7 16,0 0 0-16,1 0 7 15,0 0 2-15,4-3-9 16,3-3 0-16,2 1 4 16,4 0-2-16,2 3-2 15,2 2 0-15,0 0 17 16,0 0-14-16,0 0 11 15,0 0-14-15,0-2-24 16,0 2 21-16,2-2-2 16,4 2 5-16,0-1 0 15,-2 1 8-15,-2 0-8 16,-2 0 0-16,2 0-18 0,3 0 16 16,1 1-26-16,1 10 22 15,-2 0-3-15,-3 1 14 16,0-4-5-16,-2-2 0 15,0-2-4-15,0 1-4 16,0-4 7-16,-18-1 1 16,-13 0 6-16,-5 0-1 15,7 0-5-15,5-6 1 16,13-4-1-16,6 0 31 16,3 0-30-16,2-1 1 15,0 0 5-15,7 3-2 16,14 0-10-16,12 3 5 15,0 5-5-15,-4 0-5 0,-3 0 10 16,-8 0 0 0,-7 0-4-16,-4 0 1 0,-5 0 3 15,1 3-4-15,-3-1 0 16,0 0-5-16,0 0 9 16,0 0-3-16,0-2 1 15,0 6-67-15,0 0-9 16</inkml:trace>
  <inkml:trace contextRef="#ctx0" brushRef="#br0" timeOffset="53855.9758">32481 5025 111 0,'0'0'197'0,"0"0"-197"16,0 0 3-16,0 0 62 15,0 0-8-15,0 0-17 16,0 0-38-16,-11-5 10 16,11 5-2-16,0 0 4 0,0 0 3 15,-2 0 13-15,2 0-29 16,-4 0 2-16,2 0-3 15,-2 14-21-15,0 25 21 16,-9 21 0-16,5 8 0 16,4 5-2-16,2-5 3 15,2-1-1-15,0 6 0 16,0 4 6-16,-2 3-6 16,-7 2 0-16,5-4-6 15,2-10 4-15,2-8-21 16,0-12 13-16,0-9 6 15,0-10 4-15,0-6-7 0,0-7 7 16,0-8 0-16,0-2-1 16,0-1 7-16,0 2-6 15,0 3 0-15,0 2-6 16,0 3 0-16,-12-4 0 16,1 1-8-16,0-4 10 15,-3-2 1-15,1-2 3 16,-7-2 8-16,-11-2-7 15,-9 0 24-15,-12 0-15 16,-1 0 1-16,-12 0-1 16,-2-6-8-16,-1 0-2 15,-9 1 0-15,0-2 4 16,-6 2-8-16,0 0 4 16,8-1 0-16,10 0 5 15,14-3 0-15,10 4 5 0,6-3-10 16,-5 4 6-16,2-2-6 15,0 4 0-15,2 2 0 16,9 0-4-16,10 0 6 16,8-2-2-16,4 2 8 15,5-2-7-15,0 2 32 16,-2-3-18-16,2 3 1 16,-2-2 30-16,2 0-31 15,0-1 13-15,0-4-24 16,-5-2 7-16,-1-5-5 0,-3-4-6 15,2-3 0 1,7-5-1-16,0-7 11 0,0-10-12 16,0-13 2-16,0-15 0 15,16-22-3-15,7-11 3 16,0-7-6-16,0 5 2 16,-1 13-8-16,-1 10 12 15,-4 8 0-15,1 7-6 16,-3 5-3-16,1 5 9 15,-5 5 0-15,0 0-6 16,1 4 2-16,-6 11 4 16,1 6 0-16,-3 18 2 15,-2 9-10-15,-2 3 8 16,3 2-9-16,-3 0 7 16,2 0-39-16,-2 0 9 0,3 0 2 15,-1 0-20-15,2 0 42 16,9 0-7-16,10 0 15 15,14 2 8-15,10 10-3 16,20 4-5-16,20 1 1 16,18 4 1-16,13 3 3 15,4-2-5-15,-6 1 0 16,-4-3-5-16,-12-2 8 16,-13-3-3-16,-10-1 0 15,-15 0-10-15,-11-3 10 16,-11-4-15-16,-8 0 12 15,-11-4-5-15,-3 2 11 16,1-3-3-16,-2-2 0 16,1 0 7-16,-1 1-6 0,-7-1-1 15,-6 0 0-15,-4 0 5 16,0 0-2-16,0 3-4 16,0-3 1-16,0 0 0 15,0 0-7-15,0 0 7 16,0 0 0-16,0 0 5 15,0 0-3-15,0 0-2 16,0 0 0-16,0 0-18 16,0 0 17-16,0 0-27 15,0 0-28-15,0 0-20 16,0 0-150-16</inkml:trace>
  <inkml:trace contextRef="#ctx0" brushRef="#br0" timeOffset="55972.2571">29881 4632 365 0,'0'0'56'15,"0"0"-28"-15,0 0-15 16,0 0 27-16,0 0-35 16,0 0 8-16,0-10-12 15,0 10 7-15,0 0-16 16,0 0 4-16,0 8-4 16,0 21 1-16,-13 20 14 15,-14 25 8-15,-4 23 22 16,-4 24-24-16,5 15 2 15,8 6-15-15,11-2 0 16,7-8 1-16,4-11-1 0,0-11-1 16,0-14-7-16,8-15-14 15,1-15 21-15,1-8-10 16,0-12 2-16,3-6 0 16,1-8-5-16,-1-6 12 15,-1-3 2-15,-1-11-7 16,-5-1 0-16,1-5 3 15,-5-6 3-15,-2 2-4 16,0-2 10-16,0 0 2 16,0 0 12-16,0 0-15 15,0 0 31-15,0 0-20 16,-15 0-11-16,-14-5-8 16,-13-2 2-16,-14 3-8 0,-16 1-6 15,-14 3-8 1,-11 0 15-16,-3 0 7 0,5 0 0 15,12 0-7-15,16 0 10 16,9 0-1-16,12-3 1 16,5-1 10-16,5-1-10 15,5 2-1-15,7 1 3 16,1 2 11-16,8 0-10 16,2 0-4-16,1 0 0 15,4 0 11-15,1 0-10 16,0 0 0-16,4 0 13 15,3 0 32-15,0 0-35 0,0 0 13 16,0-2 10-16,0 0-20 16,0 0 5-16,-2-2-19 15,-2-4 0-15,-5-2-7 16,3-3 7-16,-2-2 0 16,4-7-1-16,4-6 1 15,0-11-3-15,0-12-15 16,21-19 18-16,12-15 10 15,7-12-9-15,0-2-1 16,-6 5 0-16,-9 9 6 16,-10 9-6-16,-9 2 0 15,-4-3 0-15,0-5 2 16,6-2 0-16,3-7-2 16,9 2 0-16,7 2-3 15,2 4-1-15,-1 4-9 0,-3 11 13 16,-7 7 6-16,-7 11-6 15,-5 13 0-15,2 8-2 16,-6 13 9-16,0 4-5 16,0 6-2-16,-2 6 0 15,2 0-14-15,0 0 10 16,1 0-8-16,-1 0 9 16,-2-1-9-16,8-2 5 15,4-1 6-15,1 0 1 16,3-1-2-16,-5 3 2 0,1 2 0 15,9-3-2 1,15 3-15-16,11 0 15 0,13 0-7 16,11 0 6-16,-3 8-8 15,1 2 7-15,-7 2 4 16,-10-2-3-16,-6 1 3 16,-11-6-3-16,-10 0 3 15,-9-3 0-15,-9-2 6 16,-5 0-2-16,-2 0-4 15,2 0 3-15,0 0 6 16,2 1-10-16,3-1 1 16,0 0 0-16,0 2-6 15,-5-2 6-15,0 0 0 16,-2 0-1-16,0 2-17 16,0-2 11-16,0 3-12 0,0 1-13 15,0 0 23 1,5 0-1-16,-3-1 10 0,2-1 0 15,-2 0-3-15,-2-2 3 16,3 0 0-16,-3 0 4 16,0 0 2-16,0 0-6 15,0 3 0-15,0 2-3 16,0 8-19-16,-5 6 19 16,-8 8 1-16,-1 3 4 15,5 1-7-15,5 6 5 16,2 4 0-16,0 4 2 15,2 3 4-15,-7 2-4 0,-2 5-2 16,0-2 4-16,-2 5-10 16,11 3-3-16,0-18-79 15,49-30-146-15</inkml:trace>
  <inkml:trace contextRef="#ctx0" brushRef="#br0" timeOffset="56976.7856">31863 5464 18 0,'0'0'2'16,"0"0"15"-16,0 0 9 15,0 0 29-15,0 0-22 16,0 0-17-16,0 0 11 15,-9 66-15-15,-13-62-4 16,-2-1 3-16,-1-3-11 16,7 0-22-16,9 0-1 15,5-5 5-15,4-7 18 16,0-4 0-16,4-2 4 0,18 2-6 16,5 4 6-16,2 4 12 15,-4 6-12-15,-3 2 3 16,-13 0 11-16,-4 0-14 15,-3 0-2-15,-2 5 2 16,0 9-1-16,0-5 24 16,0 3-4-16,0 0-20 15,0-4-3-15,0-8-95 16</inkml:trace>
  <inkml:trace contextRef="#ctx0" brushRef="#br0" timeOffset="58776.0565">31934 5450 7 0,'0'0'42'16,"0"0"0"-16,0 0 1 16,0 0-13-16,0 0 23 15,0 0-2-15,0 3-19 16,0-3 4-16,0 0-23 16,0 0-7-16,0 0 2 15,-10 5 0-15,-6-1-3 16,0-2 4-16,0-2-5 15,-1 0 10-15,-1 0-8 16,-7 0 6-16,-4 0 23 16,-4-2-26-16,-5-7 4 0,-5-2-12 15,-1 1 7-15,-1-1-9 16,1 2 1-16,-3 1 0 16,2-1-5-16,-2 4 8 15,-1-2-3-15,3-1 0 16,-2 1 8-16,4-3-11 15,1-2 3-15,-2 2 0 16,1-2 2-16,1 0-2 16,-5 2-2-16,-1-3 2 15,-6 6-36-15,-2-4 25 16,-2 4-8-16,4-3 19 0,10 1 0 16,7-3 9-1,0 3-4-15,4-4-5 0,-5 1-9 16,0-2 8-16,-5 0-28 15,-3-2 9-15,-3 0 18 16,-4 1-29-16,-1 0 15 16,1-2 13-16,1 3 6 15,6-1 2-15,-4 1-5 16,6-1 0-16,6 4 9 16,4 1-7-16,7 0 1 15,6 2-3-15,5 4 1 16,7-2 3-16,3 4-2 0,1 0 9 15,-2 0 12 1,0-1-21-16,-6 2-2 0,-9 1 0 16,-9-2-3-16,-7 0-1 15,-3 0-4-15,4 0 8 16,5-3-5-16,8 4 11 16,9-1-6-16,3 0 0 15,3 2 4-15,5 0-7 16,0 0 3-16,-1 0 0 15,1 0 0-15,1 0 0 16,-2 0 0-16,3 0-1 16,0 0-6-16,2 0 3 15,0 0 0-15,0-3-5 16,-2 2 8-16,-4 1-17 16,-3 0 10-16,-1 0-6 15,2 0-22-15,1-3-14 0,7 0-69 16</inkml:trace>
  <inkml:trace contextRef="#ctx0" brushRef="#br0" timeOffset="60096.2059">31843 5496 93 0,'0'0'17'0,"0"0"20"16,0 0 19-16,0 0 9 16,0 0-33-16,0 0-17 15,-47 0 21-15,34 0-7 16,4 0 14-16,0 0 1 15,0 3-31-15,-2 0 14 16,-1-3-26-16,-1 2 0 16,-5 0 7-16,-11 0-4 15,-11 3-4-15,-11 0 0 16,-7-1 6-16,-7 2-5 16,-1-2-1-16,-8 1 0 0,-4-5-3 15,3 0 7-15,1 0-4 16,7 0 2-16,7 0 7 15,6 0-4-15,5-5-1 16,4 1-4-16,1 1 12 16,7 0-8-16,0 1-4 15,6-2 3-15,4 1 5 16,3-4 8-16,-3 0-15 16,1 0 0-16,-1 1 13 15,-4 2-8-15,-1 1-6 16,1-2 0-16,0 3 2 15,2 0-8-15,2-1 6 0,-2 3 0 16,0-3-2-16,-2-1 3 16,-7 2-1-16,-7-3 0 15,-3 0 4-15,-8 1-12 16,-4-2 3-16,4 0 1 16,9 4-7-16,9-4 13 15,9 3-2-15,9 3 0 16,2 0-6-16,1 0 1 15,-1 0-2-15,-7 0-8 16,-2 5 14-16,-2 3-25 16,0 0 20-16,0-2 5 15,5-1-1-15,-3-2-2 16,5-1 4-16,-3-2 0 0,5 0 1 16,3 0 3-1,0 0-4-15,4 0 2 0,-3 0 6 16,1 0-8-16,-3-2 0 15,1-1 0-15,-1 3-8 16,2 0 11-16,5 0-3 16,4-3 13-16,3 3-12 15,2 0 21-15,2 0-15 16,0 0-7-16,0 0 21 16,0-2-17-16,-2 2 2 15,-3-2 5-15,-2 0-5 16,0 0-7-16,1 2 1 0,-1-1 0 15,3-2-8 1,1 3 8-16,3 0-3 0,0 0-19 16,0 0-80-16,18-4-69 15,18-9-86-15</inkml:trace>
  <inkml:trace contextRef="#ctx0" brushRef="#br0" timeOffset="61770.2883">29558 4872 137 0,'0'0'57'15,"0"0"-45"-15,0 0 18 16,0 0 32-16,0 0-28 15,0 0-15-15,-6-7-19 16,3 7-8-16,1 0 1 16,-3 0-9-16,1 6 16 15,0 9 0-15,-1 6 3 16,-1 2 0-16,-2 4 15 16,0 4-14-16,-3 1 16 15,-5 9-8-15,-1 2-9 0,-10 0 12 16,2 1-13-16,3-4-2 15,1-7 1-15,10-4 5 16,5 0-6-16,-1-3 0 16,5-2 0-16,-3-1 3 15,3 0 0-15,2-5-3 16,0-1 0-16,0-6 2 16,0-1-2-16,0-5 0 15,0 2 4-15,0-3-2 16,0-2-2-16,0 2 0 15,0-1-1-15,0 0 4 16,0 1-4-16,0 1 1 0,0-3 0 16,0 1-1-16,0-3 1 15,2 2 0-15,-2-2-1 16,0 0 9-16,0 0-8 16,0 0 2-16,0 0 0 15,0 0 20-15,0 0-21 16,0 0 4-16,0 0 27 15,0 0-25-15,0 0 19 16,-4 0-14-16,-9 0-9 16,-3 0 5-16,-6 0-8 15,-3 0 0-15,-1 0 3 16,-1 0 4-16,2 0 1 0,2 0-8 16,6-2 2-16,-1 0 4 15,7-1-6-15,2 0 0 16,0 1 7-16,5 0 0 15,-1 0-7-15,-1 0 0 16,-3-2 1-16,0 0-5 16,0 0 4-16,0 0 0 15,0-1 0-15,2 2 9 16,-1-1-8-16,1 2 2 16,3-1-2-16,-2 0 24 15,2 1-23-15,2-2-2 16,-2 2 10-16,2-1-8 15,-1 0 19-15,3-1 2 16,-2-4-16-16,2-2 18 16,0-4-25-16,0-2 11 0,0-2 15 15,0-6-17-15,0-4-6 16,5-2-3-16,-1-1 2 16,2 2-7-16,6-1 5 15,-5-3 0-15,3-6-5 16,0-2 6-16,1 1-1 15,-3 5 0-15,-1 3 3 16,0 9-10-16,0 0 7 16,-1 4 0-16,1 0-4 15,0 1 7-15,0 0-5 16,1 3 2-16,-3 3 0 0,-3 5-8 16,0 4 8-16,-2 0 0 15,0 3-4-15,0 0 7 16,0 0-6-16,0 0 3 15,0 0-21-15,2 0 19 16,0 0-20-16,10-2 7 16,11-1 4-16,10-4-4 15,15 3 14-15,2 1 1 16,-1 1 0-16,-11 0-10 16,-7-1 10-16,-8 3-7 15,-8 0 3-15,1 0-12 16,-6 0 8-16,1 0-10 0,-1 0-13 15,-1 0 31 1,-1 0-16-16,1 0 16 0,0 0-5 16,-2 0-1-16,-1 0 6 15,-1 0 0-15,-3 0 5 16,3 0-12-16,-3 0 7 16,0 0 0-16,-2 0 5 15,0 0 4-15,0 0-9 16,0 0 0-16,0 0-3 15,0 0-9-15,0 0 5 16,0 0-5-16,0 8 10 16,0 5 2-16,0-2 0 15,0 5 1-15,0 1 6 16,3 2-7-16,1-1 0 0,2 8-9 16,-4 1-41-16,-2 1-94 15,0-5-113-15</inkml:trace>
  <inkml:trace contextRef="#ctx0" brushRef="#br0" timeOffset="64964.2152">27418 6246 72 0,'0'0'10'16,"0"0"-10"-16,0 0 0 15,0 0 2-15,0 0-2 0,0 0 0 16,0 6 2-16,0-6 2 16,0 2 35-16,0-2 5 15,0 0-12-15,0 0 6 16,0 0-23-16,0 2-10 15,0-2 5-15,0 0-7 16,0 0-3-16,0 0 0 16,0 2 0-16,0 1-6 15,0 2 4-15,-9 1 2 16,-5 2 18-16,-1 0-16 16,-1-1 12-16,1 0-14 15,-3 1 5-15,1 1 3 16,-6-2-4-16,0 1 2 0,2 0 18 15,-4 0-24 1,-6 5 12-16,-2-4-12 0,-4 3 4 16,6-4-3-16,2 0-1 15,3 1 0-15,4-4 3 16,-3-1 4-16,0 1-7 16,-2-5 13-16,-2 0-13 15,-2 0 13-15,-2 0-13 16,4 0 0-16,0 0 1 15,2 0 4-15,5 0-5 16,2 0 0-16,3 0 5 16,-2 0-9-16,1-2 4 15,-1-1 0-15,-4-1 0 16,1 1 5-16,-3-1-5 0,3-3 0 16,2 2 3-1,2-1-5-15,3 1 2 0,4 0 0 16,3 0 18-16,2 3-14 15,2-2 14-15,-1 1-14 16,-3-2 4-16,0-1-12 16,-3 1 4-16,1-3 0 15,-4-3-5-15,1 2 5 16,-1-3 0-16,1 1 0 16,3 0 2-16,2-1 11 15,-1-2-5-15,0 3-8 16,0-3 12-16,2 2-5 15,-1-2-6-15,-1 0-1 0,-1-2 0 16,2-2-6-16,-1 1 6 16,-3-4 0-16,4-2-4 15,1 1 2-15,-2-4 2 16,4-2 0-16,1 0 4 16,0 1 1-16,2 1-4 15,-1 3 1-15,1 2-1 16,0 0 4-16,2-1-5 15,-2-2 0-15,2-4 5 16,0 0-11-16,0 0 6 16,0-2 0-16,0-2-12 15,2-2 6-15,9-1 4 16,0 1-3-16,0 0 10 16,0 6-10-16,1 0 5 0,-1 1-13 15,4 2 12-15,3-1-17 16,3 2 9-16,-2 0 6 15,-1 2-14-15,-3 5 17 16,-1 4-7-16,-3 4 7 16,5 4-10-16,3-4 7 15,10 4-6-15,5-1 0 16,2-1-14-16,4 2 21 16,0-1-19-16,1-4-10 15,-1 1 25-15,-1 2-16 16,-3 2 9-16,-7 3 6 0,-4 0 5 15,-7 2 0 1,-3 0 2-16,3 0 0 0,7 0-4 16,4 0 9-1,6 0-5-15,7 4 1 0,6 6 5 16,0 3-3-16,-3-3-3 16,-9-2-1-16,-5 2-4 15,-11-3-6-15,-3 2 6 16,0 1-2-16,-5 2-12 15,-2-2 17-15,-1 2-11 16,2 2 13-16,-2 2-9 16,4 0 15-16,0 3-6 15,3 4 0-15,-1-2 2 16,3 5-1-16,-5-1-1 0,-3 3 0 16,-6 4-4-16,-2 4 5 15,-2 3-1-15,0 2 1 16,0 0 6-16,0-4-4 15,0-2-3-15,-4-3 0 16,-2-6-3-16,-4-2 6 16,1 1-3-16,-1-2 9 15,-6 1-2-15,0 3 23 16,0-4-17-16,3-3-9 16,0 1 10-16,0-4-13 15,1 0 5-15,1-2-5 16,0 2 7-16,-1-3-6 15,2-2-2-15,-1 0 0 16,-3 0-4-16,-1 0-21 0,-8 0-14 16,-4 1-23-16,-2-6-38 15</inkml:trace>
  <inkml:trace contextRef="#ctx0" brushRef="#br0" timeOffset="100932.1893">16636 6097 11 0,'0'0'11'0,"0"0"10"15,0 0-1-15,0 0-7 16,0 0 18-16,0 0-18 0,0 0-10 16,0-5-3-16,0 5-1 15,0 0-2-15,0 0-1 16,0 0-6-16,0 0 9 15,0 0-10-15,0 0-37 16</inkml:trace>
  <inkml:trace contextRef="#ctx0" brushRef="#br0" timeOffset="102737.9889">16803 6145 37 0,'0'0'0'16,"0"0"0"-16,0 0-9 16,0 0 12-16,0 0-3 15,0 0 3-15,0 3 2 16,0-3-2-16,0 0-3 15,0 0 9-15,0 0 34 16,0 0-19-16,0 0 7 16,0 0-16-16,0 0-12 15,0 0 12-15,0 0-15 16,0 2 2-16,0-2 30 0,0 0-29 16,0 0 15-16,0 0 2 15,0 0-17-15,0 0 20 16,0 2-12-16,0-2-3 15,-11 4 23-15,-12-3-30 16,-6 6 9-16,-7 0-1 16,3-7-5-16,-7 5 24 15,-3-3-22-15,-1-2-4 16,-5 2 11-16,3 0 2 16,6-2-15-16,5 0 15 15,10 0-14-15,4 0 27 16,5 0-28-16,1 0 0 0,-1 0 1 15,-1 0 2-15,-2 0-3 16,-3 2 0-16,-7 2 2 16,-5 2-13-16,-7 0 10 15,-4 2-3-15,2-2-10 16,8-4 15-16,8-1-1 16,14 2 6-16,4-3 2 15,4 0 18-15,5 0-26 16,-2 0 4-16,0 0-1 15,0 0-1-15,-3 0-2 16,-3 0 0-16,-4 0-2 16,-1 2-6-16,1-2 5 15,4 0 3-15,3 0-3 0,1 0 8 16,2 0-5 0,-2 0 0-16,0 0 9 0,2 0-7 15,2 0-2-15,0 0 0 16,-2 0-2-16,2 0 8 15,-2 0-6-15,2 0 0 16,0 0 7-16,0 0 3 16,0 0-2-16,0 0 12 15,0 0 27-15,0 0-39 16,-2 0 12-16,2 0-15 16,-2 0 5-16,2 0-9 15,-2 0-1-15,-1 0 0 0,1 0-1 16,-2 0 4-1,0 0-3-15,0 0 0 0,2 0 7 16,2 0-16-16,0 0 9 16,0 0 0-16,0 0-12 15,0 0 13-15,0 0-1 16,0 0 0-16,0 0 4 16,0 0-1-16,0-2-1 15,0-2 0-15,0-2 39 16,-2-4-36-16,-4-2-1 15,-1-5-4-15,-1-4 8 16,-2-1-17-16,1-2 9 16,1-6 0-16,1-3-8 15,0-1 1-15,5-2 7 16,2-1 0-16,0-8-2 0,0-2-10 16,9-11 11-16,13 0-23 15,3 0 18-15,-3 7-13 16,1 3 19-16,-6 1 0 15,-1 7-9-15,-3 6 3 16,-2 2 2-16,-2 4 4 16,-2 3-6-16,-1-1 13 15,1 6-7-15,-2 1 0 16,4-1 7-16,-3 3-14 16,3 1 7-16,0 4 0 15,-2 3-10-15,-3 1 12 16,3-5-2-16,-1-1 0 0,2-5-7 15,0-1 1-15,-4-1 6 16,1 1-3-16,-1 6-10 16,-2 2-5-16,1 4 18 15,-3 4 0-15,0 2 10 16,0 2-21-16,0 0 11 16,0 0-15-16,0 0 11 15,7 0-50-15,4 0 14 16,9 14 34-16,13 4 6 15,11 0 0-15,8-4 0 16,4 0 0-16,2-6-2 16,-2 3 5-16,-3-6-3 15,-4 1 0-15,-7-1 1 0,-3-3-7 16,-8-1-2 0,-12 1 8-16,-3-2-12 0,-9 0 19 15,-5 0-7-15,-2 0 12 16,0 0-11-16,0 0 28 15,0 0-29-15,0 0 3 16,0 2-11-16,2-2 3 16,0 2 1-16,6 3 0 15,0 0-2-15,7 3 3 16,2 3 3-16,-2-2 0 16,-1 4-11-16,-1 1 11 15,-2 1 0-15,0 7 0 0,-4 5-17 16,1 9 15-1,-3 6-4-15,2 4 6 0,-1 6 1 16,-1 0 3-16,4 4-4 16,-2 1 0-16,-3-1 7 15,3 0-14-15,-1-4 7 16,2-2 0-16,0-9-5 16,-1-8 9-16,-3-7-4 15,0-8 0-15,2-4 0 16,-4-5-9-16,0-1 9 15,0-4 0-15,-2 2-6 16,0-2 11-16,2 1-5 16,0 2 0-16,3-4-6 15,-1 4 4-15,0-3-44 16,1 2-34-16,-5-6-35 0</inkml:trace>
  <inkml:trace contextRef="#ctx0" brushRef="#br0" timeOffset="118653.818">27271 12897 35 0,'0'0'40'16,"0"0"-30"-16,0 0-10 15,0 0-10-15,0 0-27 16,0 0-1-16</inkml:trace>
  <inkml:trace contextRef="#ctx0" brushRef="#br0" timeOffset="121494.9266">27449 12932 60 0,'0'0'26'0,"0"0"16"16,0 0 9-16,0 0-20 15,0 0-29-15,0 0 9 16,0-5-5-16,0 5 13 16,0 0 15-16,0 0-21 15,0 0 9-15,0 0-3 16,0 0-5-16,0 0 10 0,0 0-13 15,0 0-3 1,0 0 6-16,0 0-11 0,2 0 2 16,-2 0-5-16,0 0 1 15,0 0-8-15,0 0 7 16,5 0 0-16,2 0 4 16,12-4 2-16,15-1-4 15,17-4 0-15,7 1 5 16,3 7 6-16,-3-3-9 15,-2 4-4-15,-1-3 24 16,0 1-20-16,6 1 2 16,-1-1-6-16,0-3 7 0,-6 3-10 15,-7-1 3 1,-14 3 0-16,-13-2 1 0,-6 2 2 16,-12-2-3-16,0 2 4 15,0 0 2-15,0-7 10 16,0-1 13-16,3-5-25 15,0-1-3-15,-3 0 5 16,-2 0-6-16,0 1 0 16,0 3 5-16,0 1-6 15,0 0 1-15,0 5 0 16,0 0-7-16,-4 2 7 16,1 0 0-16,3 2 0 15,0 0-13-15,0 0 9 0,0 0-20 16,0 0 24-16,0 0-11 15,0 0 5-15,0 0 6 16,5 0-1-16,4 0 2 16,1 4 5-16,0 0-6 15,-1 2 0-15,-3 1-1 16,1-4 7-16,-1 6-6 16,4 4 1-16,-8 4 5 15,0 1 3-15,-2 5-9 16,0 8 0-16,-11 3 25 15,-13 0-20-15,-3-3 9 16,0-4-3-16,2-5-6 16,6-6 1-16,0-6-6 15,1-4-21-15,-1-2-19 0,-4-4-40 16,-2 0-13-16,3 0-32 16</inkml:trace>
  <inkml:trace contextRef="#ctx0" brushRef="#br0" timeOffset="126092.5933">29270 12515 11 0,'0'0'23'0,"0"0"10"16,0 0 22-16,0 0-17 0,0 0-28 15,0 0 6 1,0 0-10-16,0 0 3 0,29-18 7 15,-27 18-10-15,1-3 2 16,4 1 4-16,8-3-1 16,12-7-5-16,11-3-6 15,7-2 0-15,-3-8 1 16,0-5 4-16,3-7-4 16,-3-9-1-16,1-5-9 15,-12 6 6-15,-12 8-1 16,-11 11 4-16,-8 9 26 15,0 10-8-15,0 0 30 16,-10 6-33-16,-19 1-4 0,-11 0-4 16,-13 14 1-1,-8 18 6-15,-5 16 12 0,-3 10-20 16,-5 13 16-16,3 8 5 16,4 9 32-16,5 9-11 15,8-1-27-15,5-6-15 16,7-13-6-16,8-18-7 15,5-11 1-15,7-22-9 16,2-6-24-16,2-8-14 16,0-12-20-16,5 0-15 15,11-15-60-15</inkml:trace>
  <inkml:trace contextRef="#ctx0" brushRef="#br0" timeOffset="126312.1712">28934 12671 110 0,'0'0'172'16,"0"0"-167"-16,0 0 2 16,145-32 55-16,-85 30-35 15,-2 2-9-15,0 0-17 16,-5 0 5-16,-4 0-12 15,-4 8-13-15,-9 1-91 16,-5-4-150-16</inkml:trace>
  <inkml:trace contextRef="#ctx0" brushRef="#br0" timeOffset="126820.1862">29739 12714 50 0,'0'0'42'0,"0"0"9"15,0 0-1-15,0 0-11 16,0 0 11-16,0 0-12 15,-76-14 39-15,36 21-51 16,-7 12 11-16,-4 2 3 16,2 7-23-16,5-2 5 15,7 1-6-15,18-4-15 16,5-7-2-16,14-2 1 16,0-4-10-16,35-5-4 15,25-5-9-15,17 0 19 16,8-17-2-16,2-15-7 15,-10-4 12-15,-10 6 2 16,-20 8 1-16,-20 12 13 16,-18 7-9-16,-9 3 15 15,0 0 12-15,0 0-5 0,0 0-3 16,-23 15-23-16,-6 13 19 16,-2 6 25-16,9-3-45 15,6-4 7-15,10-4-8 16,6-5-14-16,0-6-23 15,8-9-37-15,32-3-18 16,20 0-3-16,12-24-91 16</inkml:trace>
  <inkml:trace contextRef="#ctx0" brushRef="#br0" timeOffset="127082.3764">30358 12723 222 0,'0'0'195'0,"0"0"-157"15,0 0 46-15,0 0 12 16,0 0-52-16,0 0-28 16,-56-2-16-16,8 30 0 15,-10 10-2-15,-4 5 3 16,8-1-1-16,12-6 0 16,13-5 1-16,13-4-3 15,14-3-6-15,2-5-13 16,15 1 16-16,38-9-23 15,26-8 14-15,21-3-20 16,12 0-74-16,-2-14 11 16,-6-9-19-16,-19-3 14 0</inkml:trace>
  <inkml:trace contextRef="#ctx0" brushRef="#br0" timeOffset="127479.8483">30867 12796 275 0,'0'0'148'0,"0"0"-104"16,0 0 18-16,0 0 24 15,0 0-58-15,0 0-20 16,-25 11-8-16,21 3 4 16,4-2-9-16,0-2 5 0,0-2-13 15,22-4 7-15,16-4-4 16,10 0-24-16,6-12 5 15,-2-10-14-15,-17 2 22 16,-12 3-7-16,-17 8 28 16,-6 1 26-16,-11 4-19 15,-38 4-7-15,-24 0 22 16,-24 9-19-16,-11 20 35 16,2 9-18-16,13 2 3 15,22 3 7-15,19-1-24 16,23-2 17-16,21 2 24 15,8 1-37-15,31-6-3 16,43-4 2-16,28-10-9 0,25-14-13 16,9-9-75-1,-4 0-14-15,-16-15-56 0,-41-9-112 16</inkml:trace>
  <inkml:trace contextRef="#ctx0" brushRef="#br0" timeOffset="132318.196">17452 13152 20 0,'0'0'139'0,"0"0"-101"16,0 0-7-16,0 0 30 15,0 0 1-15,0 0-22 16,0 0-25-16,0 0 7 15,-25 0-5-15,23 0-10 16,-5 0-1-16,1 0-6 0,-4 0 0 16,-1 2 1-16,-2 3 3 15,-3 0-1-15,-2-1-3 16,-1-1 0-16,-2-2 1 16,-3 3-1-16,-8 0 0 15,-5 0 13-15,-10-2-12 16,-6-2 16-16,-3 0-6 15,7 0-8-15,7 0 26 16,8 0-23-16,10 0 1 16,3 0-7-16,2 0-3 15,0 0-3-15,9-2 0 16,0 0-4-16,8 2 5 0,2 0-12 16,0-2-16-16,6-6 14 15,23-5 9-15,17-1 10 16,5-7 0-16,2 1-16 15,-8 0-5-15,-7 2-18 16,-12 2 8-16,-5 4 19 16,-8 3-18-16,-5 2 15 15,-5 5 15-15,-3-1 19 16,0 3 20-16,0 0-9 16,0 0 8-16,0 0 11 15,0 0-21-15,-5 0-6 16,-24 0-9-16,-11 15-12 15,-18 8 19-15,-10 11-19 0,-4-2 3 16,1 1 4-16,8-3-7 16,12-4 6-16,9-4 7 15,15-3-14-15,10-5 10 16,7-7-10-16,10 0-4 16,0-2-1-16,2 4-20 15,25-2 25-15,16 2 1 16,10-4-1-16,0 0-7 15,-5-1-54-15,-15-2-32 16,-14-2-29-16,-19 0-122 16</inkml:trace>
  <inkml:trace contextRef="#ctx0" brushRef="#br0" timeOffset="133227.9978">14237 13225 99 0,'0'0'57'0,"0"0"-57"0,0 0 0 16,0 0 14-16,0 0 38 16,0 0 14-16,98 14-35 15,-46-6-6-15,1-4 5 16,-2 1-20-16,0 2 3 15,-1-4-13-15,-2 2 4 16,0 0-12-16,-6-2-4 16,-7-3-21-16,-8 0 4 15,-13 0-57-15,-14 0-23 16</inkml:trace>
  <inkml:trace contextRef="#ctx0" brushRef="#br0" timeOffset="133679.1958">13037 13372 167 0,'0'0'51'0,"0"0"-34"16,0 0 3-16,0 0 27 15,0 0 20-15,0 0-28 16,114 32 13-16,-58-27-31 16,2 1-7-16,5 0 0 15,-5 0-5-15,-5-3-18 16,-11-3 1-16,-15 0-77 15,-16 0-42-15,-11 0-113 16</inkml:trace>
  <inkml:trace contextRef="#ctx0" brushRef="#br0" timeOffset="134014.5102">12215 13505 4 0,'0'0'81'15,"0"0"-74"-15,0 0 14 16,0 0 83-16,0 0 16 15,0 0-50-15,89 0-5 16,-58 3-20-16,-4-3-7 16,0 5-15-16,0-1-22 15,-2 2 7-15,-1 0-8 16,3-1-21-16,1-2-45 16,9-1-68-16,0-2-23 15,-1 0-39-15</inkml:trace>
  <inkml:trace contextRef="#ctx0" brushRef="#br0" timeOffset="134418.777">11390 13600 105 0,'0'0'25'16,"0"0"-18"-16,0 0 38 15,0 0 6-15,0 0 29 16,0 0-27-16,-2 0-37 16,2 0-4-16,0 0-9 15,2 0-3-15,14 0 12 16,13 0-6-16,15 0 12 16,15 0-18-16,1 0 4 15,-2 0-8-15,-7 0-29 16,-9 0-25-16,-15 0-8 15,-14 0-65-15</inkml:trace>
  <inkml:trace contextRef="#ctx0" brushRef="#br0" timeOffset="134778.8874">10236 13546 237 0,'0'0'7'16,"0"0"-7"-16,0 0 0 15,0 0 43-15,0 0 19 16,0 0-17-16,31 0-39 16,-7 0 22-16,10 0 32 15,1 1-37-15,6 3-9 16,-8-1-14-16,-4-2 4 16,-2-1-12-16,-5 2-16 15,-4-2-34-15,-5 0-20 16,-11 0-86-16</inkml:trace>
  <inkml:trace contextRef="#ctx0" brushRef="#br0" timeOffset="135103.4391">9112 13515 300 0,'0'0'165'16,"0"0"-165"-16,0 0-45 0,0 0 45 16,0 0 20-16,0 0 29 15,62 0-32-15,-19 0-3 16,8 0-10-16,5 0-1 15,-5 0 4-15,-9 0-7 16,-8 0-33-16,-7 0-25 16,-9 0-26-16,-12 0 6 15,-6 0-40-15,0 0-45 16</inkml:trace>
  <inkml:trace contextRef="#ctx0" brushRef="#br0" timeOffset="135401.6056">8446 13612 218 0,'0'0'0'16,"0"0"-13"-16,0 0 13 16,0 0 58-16,0 0 12 15,138-25-52-15,-98 25-4 0,7 0-14 16,0 0 0 0,-8 0 3-16,-4 0-3 0,-16 0-34 15,-11 5-63-15,-8 0-39 16</inkml:trace>
  <inkml:trace contextRef="#ctx0" brushRef="#br0" timeOffset="135686.9213">7133 13593 355 0,'0'0'235'16,"0"0"-235"-16,0 0-117 16,0 0 85-16,0 0 32 15,160 4 44-15,-79 0-12 16,6-1-32-16,2 2-4 15,-5 0-15-15,-10-4-135 16,-18-1-131-16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3:10.5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6736 12833 132 0,'0'0'78'0,"0"0"-78"15,0 0-9-15,0 0-3 16,0 0 12-16,0 0 40 15,0 0-31-15,0 0-8 16,0 0-2-16,2 0-9 16,-2 0 10-16,2 0-2 15,-2 0 4-15,0 0-10 16,0 0 7-16,0 0 1 16,0 0-3-16,3 0 7 0,-3 0-2 15,0 0-2 1,0 0 3-16,0 0-2 0,0 0 4 15,2 0-4-15,0 0 6 16,2 0-3-16,1 0-4 16,4 0 0-16,2 10-2 15,1 5 0-15,1 5 4 16,3 6-2-16,1 6 10 16,3 0-3-16,7 2 8 15,2-2-9-15,5 0-6 16,1 0 3-16,5-4-3 15,3-2 0-15,3-4 0 0,1-5 6 16,0-3-2 0,2-9-4-16,-1-5 1 0,4 0 1 15,0 0-2-15,-1-17 0 16,-2-5-2-16,2-4-3 16,1-1 5-16,-2 1-1 15,4 4 1-15,0 2-2 16,2 2 4-16,-8 0-2 15,2 0 9-15,-13 4-6 16,-8 3 2-16,-6-4-4 16,-6 0 1-16,-1-3 12 15,-3-5-6-15,3-5 2 16,-5-1-6-16,-2 4 2 16,-2 4 1-16,-3 8 14 0,1 2-20 15,-1 1 1-15,-2 5-2 16,-2 0 0-16,0 3 10 15,2 2-10-15,-2 0 11 16,0 0-11-16,0 0 1 16,0 0 1-16,0 0 2 15,0 0 1-15,0 0 6 16,0 0-9-16,0 0 7 16,0 0-7-16,0 0 1 15,0 0 6-15,0 0-9 16,0 0 0-16,0 0 0 0,0 0-8 15,0 0-16 1,0 0-40-16,0 0-32 0,0 0-67 16</inkml:trace>
  <inkml:trace contextRef="#ctx0" brushRef="#br0" timeOffset="12360.0775">10709 17183 28 0,'0'0'122'16,"0"0"-83"-16,0 0-36 15,0 0 11-15,0 0 4 16,0 0 11-16,0 0-12 16,0 0-14-16,0-4 5 15,0 4 12-15,0 0 4 16,0 0 10-16,0 0-23 15,0 0-5-15,0 0 0 16,10 0-6-16,11 0 0 16,10 0 0-16,11 0 2 15,14 0 4-15,15 0-6 16,12 0 0-16,12-2 3 16,13 2-2-16,6 0-1 0,10 0 0 15,12 0-7-15,9 0 2 16,17 0-3-16,17 0-5 15,15 0 5-15,18 0 7 16,6 0-3-16,-4 0 1 16,-8 0-28-16,-11 0 28 15,-16 0-4-15,-15 0-3 16,-21 0 1-16,-24 0 0 16,-17 0 9-16,-19 0 0 15,-15 0 3-15,-16 0 1 0,-14 0-4 16,-12 0 5-1,-9 0 12-15,-9 0-2 0,-4 0-1 16,-4 0-2-16,0 0 6 16,0 0 13-16,0 0-12 15,0 0-3-15,0 0 2 16,0 0-11-16,0 0 6 16,0 0-13-16,0 0 0 15,0 0 3-15,0 0-3 16,0 0-6-16,0 0-14 15,0 0-55-15,0 0-27 16,0 0-65-16</inkml:trace>
  <inkml:trace contextRef="#ctx0" brushRef="#br0" timeOffset="21330.206">7264 13462 16 0,'0'0'51'0,"0"0"-15"16,0 0-28-16,0 0 3 15,0 0-4-15,0 0 2 16,0 0 6-16,-2-3-14 0,0 3 4 15,2 0-5-15,-2 0 0 16,2 0-6-16,0 0 6 16,-3 0 0-16,3 0 0 15,0 0 1-15,0 6-1 16,0 5 2-16,0 2-2 16,0 6 7-16,7 7-4 15,9 4 1-15,1 7 12 16,4 9-14-16,-1 5 8 15,-1 9-10-15,0 2 2 16,-2 4 4-16,-1 3-5 16,7-3-1-16,-2-3 3 0,4 0-2 15,2-3 1-15,2 0-2 16,2-2 3-16,4 7 5 16,4 0-8-16,7 9 4 15,8 11 0-15,8 4-4 16,9 6 5-16,-1 2-5 15,-1-7 1-15,-4-9-6 16,-10-10 5-16,-6-3 0 16,-2-6 0-16,-5-1 4 15,3-1-4-15,-1-7 0 16,4 5 1-16,3-9 10 16,4 4 2-16,7 11-7 15,6 6 9-15,-1 2-15 0,-1-2 4 16,-5-11 2-1,-5-9-6-15,-5-2 7 0,-2-12-6 16,-4-4-1-16,-6-6 5 16,-3-9-1-16,-7-2 12 15,-4-3 9-15,-10-7-12 16,-6 0 5-16,-4-1-16 16,-1 1 3-16,2-5 8 15,3 9-6-15,1-1 14 16,1-2-12-16,0 3-6 15,-2-6 2-15,-3 1-4 16,-1-4-1-16,-1 2 2 0,-2-2 4 16,0 0-6-1,1 3 4-15,2 2 2 0,3-1 15 16,1 1-17-16,5-4 0 16,-5 3 3-16,-1 0-2 15,-6 0-3-15,1-4-2 16,-3 0 5-16,0 0 0 15,0 0-2-15,0 0 1 16,0 0 8-16,0 0-8 16,0 0 1-16,0 0 2 15,0 0-6-15,0 0 18 16,0 0-14-16,0 0 11 16,0 0 15-16,0-12-19 15,0-8-7-15,-3-6-5 16,-5 4-2-16,-3-4-8 0,1 3 10 15,0 0 0-15,-1-7 0 16,-5 2 3-16,1 2-3 16,-1-2 4-16,0 8-2 15,2 5 25-15,8 6-21 16,2 5 0-16,2-1 16 16,2 5-21-16,0 0 8 15,0 0-9-15,0 0 3 16,0 0-10-16,0 0 7 15,0 0-5-15,0 0 1 16,0 0-5-16,0 0 8 16,0 0-9-16,0 5-15 0,0 16 21 15,0 8-7 1,10 9 11-16,6 4 0 0,2-2 4 16,0-4-4-16,-1-1 0 15,-1 0 0-15,-1-3-2 16,1-2 2-16,-3-6 0 15,1-2-5-15,-7-3 12 16,-1-7-7-16,-4-2 0 16,1-2 0-16,-1-4-4 15,-2-4 4-15,3 1 0 16,-3-1-1-16,0 0 5 16,0 0-2-16,0 0-2 15,0 2 0-15,0-2 8 16,0 0-6-16,0 0-2 15,-14 0 20-15,-28 7-19 0,-23-3-1 16,-15 4-34-16,1-8-7 16,6 0 41-16,13 0 3 15,13 0 3-15,13 0-1 16,11 0-2-16,11 0-3 16,8 0 0-16,4 0-15 15,6 0-95-15,37 0-92 16,24 0 56-16</inkml:trace>
  <inkml:trace contextRef="#ctx0" brushRef="#br0" timeOffset="31229.995">15492 7553 62 0,'0'0'17'16,"0"0"-11"-16,0 0 12 15,0 0 49-15,0 0 0 16,0 0-19-16,0 0-37 16,-24 0-9-16,24 0 8 15,0 0-8-15,0 0 9 16,0 0 0-16,0 0-10 16,0 0 14-16,-7 0-13 15,-11 0 3-15,-20 7-4 16,-17 3-1-16,-13 2-4 0,-5-2-9 15,4-3 10 1,13-2-3-16,16-3 6 0,14 0 0 16,12-2 12-16,7 2-8 15,7-2-5-15,0 4 1 16,0 4-11-16,0 6 10 16,0 10 2-16,0 6 1 15,-2 8 13-15,-4 6-3 16,-6 11 6-16,-3 4-14 15,-8 13-1-15,-6 11 23 16,-2 7-25-16,0 14 6 16,2 7 4-16,6 1-9 15,12 0-2-15,7-7 0 16,4-5 0-16,0-8-1 16,9-6 1-16,3-7 0 0,-6-17 0 15,-6-8 5 1,0-6-5-16,0-2 0 0,-20 5 3 15,-7 2 10-15,0 1-9 16,3 1-2-16,4-7 4 16,1-7-2-16,9-2-4 15,1-7 0-15,7-4 1 16,2-8-7-16,0-3 6 16,0-8-12-16,0-1 8 15,0 0-3-15,0-2 6 16,2 2 1-16,2-1 0 15,1-4-1-15,-3 1 1 0,0-2 0 16,0-2 0-16,0 3 2 16,-2-3-2-16,0 0 0 15,2 0 0-15,1 0 5 16,2 0-4-16,6 0 5 16,7 0 18-16,10-5-21 15,19-13 12-15,18-6-15 16,20-6-12-16,10-4-13 15,-1 2-84-15,-20 3-119 16</inkml:trace>
  <inkml:trace contextRef="#ctx0" brushRef="#br0" timeOffset="32243.7874">14471 7850 130 0,'0'0'17'15,"0"0"-10"-15,0 0 2 16,0 0 51-16,125 0-7 16,-76 0-5-16,0 0-32 15,0 0 10-15,-4 0-11 16,-8 0-14-16,-2 0-2 15,-10 0-29-15,0 0-32 16,2 0-11-16,-11-17-107 0</inkml:trace>
  <inkml:trace contextRef="#ctx0" brushRef="#br0" timeOffset="32527.3529">14358 8119 112 0,'0'0'6'16,"0"0"1"-16,0 0 10 15,0 0 29-15,0 0 4 16,164 0-21-16,-106 0-15 15,0 0 11-15,-4 0-18 16,-7 3-1-16,-9-1-4 16,-9 1-2-16,-10 1-8 15,-7 1-50-15,-12 4-82 16</inkml:trace>
  <inkml:trace contextRef="#ctx0" brushRef="#br0" timeOffset="32805.6167">14322 8450 185 0,'0'0'32'16,"0"0"-32"-16,0 0-3 15,0 0 3-15,0 0 30 16,0 0 12-16,154 0-33 16,-83 0 0-16,1 0-8 15,-8 0 1-15,-15 3-4 0,-16 4-4 16,-13-2-39-16,-17 4-41 16,-3-1-78-16</inkml:trace>
  <inkml:trace contextRef="#ctx0" brushRef="#br0" timeOffset="33024.0294">14297 8654 181 0,'0'0'79'16,"0"0"-66"-16,0 0-6 15,0 0 21-15,161 0 0 16,-108 0-19-16,1 0-1 0,-6 0-8 16,-9 0-9-16,-10 0-39 15,-14 3-93-15</inkml:trace>
  <inkml:trace contextRef="#ctx0" brushRef="#br0" timeOffset="33211.2364">14503 8819 192 0,'0'0'31'16,"0"0"-30"-16,149-10 1 15,-98 8-4-15,-11 0-10 16,-16 2-71-16</inkml:trace>
  <inkml:trace contextRef="#ctx0" brushRef="#br0" timeOffset="34590.2305">13774 9106 116 0,'0'0'121'16,"0"0"-110"-16,0 0-10 15,0 0 3-15,0 0 17 0,0 0 6 16,-12-63-7 0,-3 52 12-16,1 3-5 0,-3 1-4 15,-2 3 8-15,-2 4-30 16,-8 0 13-16,-2 0-14 15,-6 14 0-15,2 10-1 16,1 5 5-16,5-1-4 16,7 0 0-16,5-2 1 15,5-2-8-15,3-2 7 16,7-2-3-16,2-4-1 16,0 1-2-16,0-4 2 15,14-3 2-15,7-1 2 16,8-6 1-16,0-3 0 0,1 0 2 15,-1 0 1 1,-5 0 1-16,-6 0-1 0,-7-3 3 16,-6 3-4-16,-3 0 15 15,-2 0-17-15,0 0 5 16,0 0 3-16,0 0-9 16,0 0-4-16,0 0-27 15,4 0-41-15,12 0-6 16,9 0-1-16,6 0-82 15</inkml:trace>
  <inkml:trace contextRef="#ctx0" brushRef="#br0" timeOffset="35166.083">14081 9056 22 0,'0'0'26'0,"0"0"31"16,0 0 24-16,0 0-12 15,0 0-35-15,0 0-12 0,-71-41-10 16,53 41-2-16,2 0 22 16,-1 0-16-16,-2 10-14 15,2 11 8-15,-3 4-9 16,2 5-1-16,5 0 0 16,6-4-7-16,7-6 7 15,0-3-49-15,0-8 34 16,20-4 10-16,11-5 4 15,9 0 1-15,11-2 9 16,3-20-3-16,-3-5-4 16,-11 1 0-16,-9 3 0 15,-12 7 17-15,-13 6-8 0,-4 6 22 16,-2 4 19 0,0 0-25-16,0 0 14 0,0 0-38 15,0 0-3-15,0 4 0 16,-6 15-10-16,-8 11 10 15,3-5 0-15,7 1 0 16,4-5-5-16,0-2-2 16,4-6-6-16,16-1-7 15,7-10-60-15,9-2 25 16,1-9-35-16,1-19-39 16</inkml:trace>
  <inkml:trace contextRef="#ctx0" brushRef="#br0" timeOffset="35415.7099">14382 8935 94 0,'0'0'70'0,"0"0"-40"16,0 0 25-16,0 0 30 16,0 0-47-16,0 0-33 15,0 44 6-15,0-1 23 16,0 6-1-16,0-1-19 15,0-3-11-15,2-9 3 16,5-8-6-16,-1-7 1 16,2-9-5-16,-4-5-28 15,0-7-21-15,3 0-56 16,6-4 12-16,-1-20 39 0</inkml:trace>
  <inkml:trace contextRef="#ctx0" brushRef="#br0" timeOffset="35585.9852">14337 9131 62 0,'0'0'72'0,"0"0"-26"15,0 0-1-15,0 0 5 16,0 0-17-16,0 0-24 16,62-3 27-16,-16 3 8 15,-4 0-40-15,-5 0-4 16,-8 0-53-16,-13 0-97 15</inkml:trace>
  <inkml:trace contextRef="#ctx0" brushRef="#br0" timeOffset="35933.0266">14555 9196 292 0,'0'0'77'16,"0"0"-77"-16,0 0 2 16,0 0 11-16,121-36-6 15,-80 33 5-15,-4 3-12 16,-6 0-7-16,-8 0 1 16,-12 0-78-16,-9 0-102 15</inkml:trace>
  <inkml:trace contextRef="#ctx0" brushRef="#br0" timeOffset="37243.9842">16166 7638 130 0,'0'0'27'0,"0"0"-18"16,0 0-9-16,0 0 29 0,0 0 18 16,0 0-2-16,77 0-38 15,-41-5 0-15,9-3-7 16,9-3 0-16,3-1-5 16,1 4 2-16,2 0 3 15,-2 4-8-15,-2 4 8 16,-5 0 0-16,-6 0-2 15,-12 4 0-15,-4 7 0 16,-11 7-10-16,-5 3 12 16,-3 7 9-16,-10 6 0 15,0 8 7-15,0 11 12 16,-23 8-14-16,-4 10 14 0,3 7-18 16,-3 9 2-1,-2 12 8-15,0 15-18 0,2 7 3 16,3-2 3-16,10-8-7 15,10-9 4-15,4-11-5 16,0-11 0-16,8-5-4 16,9-9 8-16,-2-3-4 15,-1-8 0-15,-6-1-1 16,4-8-4-16,-8 0 4 16,1-4 1-16,-1-2-8 15,-2-4 5-15,5-3 0 16,-5-8-2-16,2-4-10 15,1-3 15-15,-5 1-5 16,0 2 5-16,0 2 2 0,0 6 2 16,0 0-4-16,0-3 0 15,0-1 2-15,0-2-4 16,0-8 2-16,0-3 0 16,0-6-6-16,0-2-10 15,0-2-22-15,0-2 3 16,0 3 8-16,0-3 27 15,0 0 0-15,-20 0-9 16,-7 0 1-16,-6 0-111 16</inkml:trace>
  <inkml:trace contextRef="#ctx0" brushRef="#br0" timeOffset="38826.4251">16692 9128 97 0,'0'0'0'0,"0"0"10"16,0 0-8-16,0 0 25 15,0 0 7-15,0 0 6 16,-23 14-25-16,8-6 9 16,-1-2-4-16,-1 2-12 15,3 0 20-15,-5 2-20 16,2-3-8-16,-5 4 12 15,-5-5-8-15,-7 0-4 0,-3 0 0 16,-5 0 5-16,-1-2-2 16,3 0-3-16,-1-1 0 15,6-3 2-15,-3 3 1 16,3-1-3-16,1 0 9 16,-1 3-5-16,-4-3 3 15,4-2-7-15,-3 3 0 16,2-1 3-16,1-2 1 15,2 0-4-15,-2 2 1 16,4 0 3-16,0 1 0 16,-2-3-4-16,-3 5 3 15,1-3 0-15,-3 0-3 16,-3 2 0-16,4 0 0 16,1 0 5-16,1-2-6 0,1 0 1 15,1 0 0 1,-4 0-1-16,6 1 5 0,2-3-4 15,5 3 0-15,2-1 2 16,4 2-7-16,-5-1 5 16,-1-1 0-16,-2-2 1 15,-8 3-1-15,-7-1-5 16,-5-2-4-16,-3 0-20 16,2 0 22-16,7 0 1 15,6 0 6-15,7 0 5 16,4 0-3-16,7 0-2 15,1 0 0-15,3 0 0 16,3 0-6-16,-2 0 6 0,-3-7-20 16,-4-5-1-16,1 3-19 15,-6-1 35-15,4 0 2 16,1 2 6-16,2 1 6 16,1-4 3-16,4-1-11 15,1-2-1-15,4-2-14 16,6-4 14-16,0-4 2 15,0-2 1-15,0 1 3 16,4 2-6-16,5-2 0 16,-2 6 9-16,4-4-6 15,0 4-3-15,7-4 0 16,4-2 2-16,7 0 0 0,7-3-2 16,4-3 0-16,9 6-1 15,5 1 5-15,3 4-4 16,3 4 0-16,-4 2-1 15,-2 2-2-15,2-1 3 16,0-1 0-16,4 4 0 16,4-2 6-16,3 5-6 15,4-1 0-15,7-1 7 16,1 4-13-16,-4 2 6 16,-4 1 0-16,-3 2-3 15,-6 0-1-15,-2 0 3 16,-2 7-1-16,5 6 2 15,1-1 0-15,7 2 1 16,6 0 0-16,-6 0-1 0,-3 2 5 16,-10-5-5-16,-8 1 0 15,-10-2-6-15,-7 2 3 16,-8 1-1-16,-3-4-12 16,-7 3 16-16,1 2-8 15,-3-3 8-15,3 6 0 16,2 3 2-16,0 1 1 15,-1 5-3-15,-1 1-1 16,-3 1-5-16,-3 5 6 16,-6-1 0-16,-4 0 0 15,0-2 2-15,-20-2-6 0,-11 2 4 16,-11 0 0-16,-10 0 9 16,-12 4-7-16,-5-2-3 15,-12 2 1-15,-4-4-104 16</inkml:trace>
  <inkml:trace contextRef="#ctx0" brushRef="#br0" timeOffset="42283.6955">15844 9002 61 0,'0'0'39'0,"0"0"-19"16,0 0-12-16,0 0-7 15,0 0-1-15,0 0 0 16,0-3-11-16,0 3 11 16,0 0-18-16,0 0 6 15,0 0 4-15,0 0 8 16,0 0 6-16,0 0 11 16,0 0 2-16,0 0 16 15,0 0-19-15,0 0-2 16,0 0-2-16,0 0-8 15,0 0 10-15,0 0-6 0,0 0-3 16,0 0 29-16,0 0-16 16,0 0 10-16,0 0-1 15,0 0-13-15,0 0 7 16,0 0-11-16,0 0 4 16,0-2 14-16,0-2-10 15,0-1-8-15,0-4-9 16,0 1 2-16,0-4 9 15,0-3-12-15,0-8-9 16,0-9 9-16,0-8-26 16,0-7 1-16,0 1-13 15,7 1 34-15,-1 7 2 16,2 5 2-16,-2 10 0 16,-6 9 1-16,0 3 2 0,0 5-6 15,0 2 3-15,0 2-9 16,0 0-4-16,0-2-6 15,-4 2 3-15,-6-1 13 16,4 0 6-16,4 1 9 16,-3 2 20-16,3 0-23 15,-2 0 5-15,-12 0-14 16,-11 10-7-16,-13 19 7 16,-11 10 1-16,2 5 4 15,4-1-5-15,14-5 7 16,8-8-6-16,8-6-1 0,4-6 0 15,2-2-2 1,2-6 3-16,5-1-1 0,0-9 0 16,2 0 4-16,0 0-4 15,0 0 0-15,0 0 2 16,0 0 6-16,0-5 4 16,15-17 15-16,12-14-27 15,8-5-15-15,8-5 15 16,2 4-15-16,-2 2 4 15,-10 6 8-15,-4 8-13 16,-10 6 16-16,-3 6 0 16,-7 9 7-16,-3 2-7 15,-2 3 12-15,-4 0-1 16,0 0-11-16,0 0-3 0,0 0-9 16,4 10 0-16,2 9 12 15,3 1 10-15,1 1 4 16,0 1-6-16,1-2 15 15,1 3-21-15,-1-5 4 16,-3 1-6-16,4-2 5 16,-3-2-11-16,4 2 3 15,-2-3-51-15,5 2-18 16,2-2-89-16</inkml:trace>
  <inkml:trace contextRef="#ctx0" brushRef="#br0" timeOffset="56804.0234">16774 9745 254 0,'0'0'117'0,"0"0"-116"0,0 0-1 16,0 0 0-16,0 0 2 15,0 0 7-15,0 0 11 16,0 0-20-16,7-2 12 16,-7 19-6-16,-2 7 8 15,-6 10-7-15,4 9 35 16,0 12-31-16,-1 7 1 15,3 3 16-15,2 0-25 16,0-7 8-16,0-7-11 16,0-7 4-16,9-6-4 15,2-6 0-15,-2-8-6 16,2-7-33-16,3-10-73 0,7-7-29 16,6-2-114-16</inkml:trace>
  <inkml:trace contextRef="#ctx0" brushRef="#br0" timeOffset="57172.7674">17107 10397 95 0,'0'0'159'0,"0"0"-112"15,0 0 7-15,0 0-9 0,0 0 26 16,0 0-51-16,-48-6-13 15,30-2-7-15,9 2 0 16,7-2 6-16,2-4-15 16,0-6-21-16,0-5 30 15,2 4-4-15,14 1-7 16,0 4 7-16,-6 5 0 16,0 6-9-16,-4 3 7 15,3 0-7-15,1 0-3 16,5 5 11-16,3 14-8 15,-5 1 9-15,-1-1-2 16,-6 0-2-16,-4-9-4 16,-2-2 11-16,0-4-11 15,0-1 12-15,-2 4-27 16,-14 0 26-16,-1 0-30 0,9-7-151 16</inkml:trace>
  <inkml:trace contextRef="#ctx0" brushRef="#br0" timeOffset="57524.4821">17458 10374 94 0,'0'0'168'16,"0"0"-101"-16,0 0-57 16,0 0 42-16,0 0 2 15,0 0 7-15,0 0-16 16,0 0-41-16,-11 0 10 0,-7 0-14 15,3 0-8 1,-1-5 5-16,9-7-28 0,5-5 5 16,2 3-16-16,0-1-1 15,0 1 42-15,2 2 1 16,11 4-15-16,3-1 8 16,-5 8 1-16,1 1 0 15,1 0 3-15,0 0-14 16,1 1 17-16,-1 13-6 15,-1 5-18-15,-6 1 19 16,-2 2-1-16,1 0 0 16,1-1 4-16,4-2-56 15,5-6-46-15,5-4-46 0</inkml:trace>
  <inkml:trace contextRef="#ctx0" brushRef="#br0" timeOffset="57838.6984">17751 10451 130 0,'0'0'68'0,"0"0"4"16,0 0 3-16,0 0 14 15,0 0-38-15,0 0-50 16,-72-4 12-16,59-6-8 16,2 0-1-16,6-4 3 15,5-6-7-15,0-4-1 0,0-2-8 16,7-3 13-1,15 6-9-15,7 2-8 0,0 9 10 16,-5 7 1-16,-3 5-9 16,-4 0 10-16,-3 0-6 15,-1 1-5-15,-1 15 6 16,-4 3 0-16,1 1 3 16,-5-3-4-16,0 2 14 15,-4-1-15-15,0 2-20 16,-10 0-55-16,-28-5-50 15</inkml:trace>
  <inkml:trace contextRef="#ctx0" brushRef="#br0" timeOffset="78556.0267">17775 13627 56 0,'0'0'18'0,"0"0"-14"0,0 0 13 16,0 0 27-16,0 0-9 15,0 0-10-15,0 0-14 16,0 0 1-16,0-3 14 16,0 3-21-16,0 0 0 15,0 0-3-15,0 0 0 16,0 0 8-16,0 0-10 16,0 0 0-16,0 0 5 15,0 0 1-15,0 0-6 16,0 0 0-16,0 0 4 15,0 0-5-15,0 0 1 16,0 0 0-16,0 0 6 16,0 0-2-16,0 0-1 0,-16 3 2 15,-9 10 4 1,-1 1 11-16,-1 0-20 0,7 0 0 16,0-2-1-16,-1-1 7 15,6-2-6-15,-3-2 0 16,5-2 1-16,-1 1 12 15,4-5-1-15,-6 4-5 16,-4-1 7-16,-5-2-12 16,-4 1 2-16,0 0-4 15,0-1 6-15,2 0-6 16,4 0 0-16,0 0 0 16,7-2 0-16,3 0 9 15,-1 1 6-15,-1-1 4 16,-1 0-12-16,-3 0 12 0,-4 0-5 15,-2 0-8-15,-2 0 7 16,-4 0-7-16,2 0-6 16,2 0 2-16,6-3 5 15,5-1-1-15,3-1 1 16,-1 0-2-16,1-2 17 16,-3 0-20-16,3-3 10 15,-3 0 10-15,1-4-16 16,-4 0 12-16,2-4-15 15,-3-3-3-15,5 2 27 16,-4-6-20-16,7-3-3 0,-7 0-4 16,6-5 0-1,-1 1-2-15,1-3 2 0,4-2 0 16,2 2 0-16,3 0 4 16,2 3-4-16,2 1 0 15,0 0 10-15,0-2-12 16,0 2 2-16,0 3 0 15,2-2 0-15,5 2 0 16,1-2-1-16,2-1-6 16,1-2-2-16,3-1 3 15,1-1 6-15,3 1 0 16,1 0-9-16,4-2 7 16,-3 0 2-16,-3 2 0 15,4 0 3-15,1 2-16 16,3 0 13-16,1 2-11 0,3 1 7 15,0 2-13-15,2-1 13 16,3 0 4-16,2 2-13 16,-3 3 9-16,-4 3 4 15,5 2 0-15,3 1-7 16,5-2 7-16,8 5-2 16,-3 1 1-16,-3 1-11 15,1 9 8-15,-5-1-4 16,4 4 3-16,3 0-5 15,2 0 9-15,2 0-3 16,-1 0 4-16,-4 0-19 16,1 4 17-16,-9 2-13 0,-5-2 8 15,-6 2-3 1,-2 1 8-16,-5 0 2 0,-5 1-3 16,-1 4-6-16,-3 4 4 15,2 2-1-15,1 5 6 16,1 2-1-16,1 6 2 15,-1 3-1-15,1 2 1 16,0 4 8-16,-5 2-9 16,-2 2 0-16,-7 2 0 15,-2 0-1-15,0 1 3 16,0-2-2-16,-13 0 2 16,-9-1 5-16,-5 2-7 0,0-2 2 15,2 0-1 1,8-6 0-16,1-4 5 0,3-3-6 15,1-4 0-15,-1 4 1 16,-3 1 1-16,3-2-2 16,-2 0 0-16,-1-2 4 15,1-2 2-15,-6 0-6 16,3-2 0-16,-7 1 3 16,4-1-4-16,-2-5 1 15,1-1 0-15,5-6 5 16,0-1-2-16,5-6-3 15,0 2 0-15,1-3 4 16,-5 0-4-16,3 0 0 0,-5 1 0 16,0 1 1-1,2 1 0-15,1 0-1 0,-3 0 0 16,5-3 4-16,-1-1-5 16,3 1 1-16,5-1 0 15,-1 1-4-15,0-3 9 16,5 2-5-16,2-2 0 15,0-1 3-15,0 0-7 16,0 0 4-16,0 0-12 16,0 0 1-16,0 0-18 15,0 0-10-15,0 0-16 16,0 0-9-16,0 0 36 0,2 0-28 16,12 0-44-1</inkml:trace>
  <inkml:trace contextRef="#ctx0" brushRef="#br0" timeOffset="108669.1736">24992 13130 16 0,'0'0'109'16,"0"0"-92"-16,0 0 5 16,0 0 34-16,0 0 7 15,0 0-21-15,0 0-12 16,0 0-28-16,0-2 17 15,0 2 7-15,0-2-14 16,0 2 4-16,0 0-13 16,0-2 1-16,0 2-8 0,8-6-3 15,18 1 7-15,15-4 2 16,12 1 4-16,8-1-5 16,7 0-1-16,3-1-20 15,10 0 19-15,-1 0-9 16,2 0 9-16,1 1 0 15,2 4 2-15,-5 3-2 16,-4-3 1-16,-12 5 0 16,-10 0-7-16,-12-1 7 15,-9-3 0-15,-6 0-1 16,-2-2 4-16,-6 0 2 16,-2 0 1-16,-5 0-4 15,-2 2 21-15,-6 2-23 0,-1 2 9 16,-1-2 18-16,-2 2-21 15,0-2 13-15,0 2-11 16,0 0 10-16,0 0 15 16,0 0-20-16,0 0 11 15,0 0 0-15,0 0-14 16,0 0 22-16,0-6-21 16,0 0 1-16,-5-2-12 15,-1 0 7-15,-4-1-7 16,2 2 0-16,-1 0 5 15,-1 2-9-15,4 0 4 16,2 1 0-16,2 0 1 16,-1 3 4-16,1 1-5 15,2 0 0-15,0 0 3 0,0 0-8 16,0 0 5-16,0 0 0 16,0 0-10-16,0 0 7 15,0 0 3-15,0 0-7 16,0 0-14-16,-2 0 21 15,2 0-15-15,0 0-1 16,0 0 16-16,0 0-24 16,0 0 11-16,0 0 3 15,0 0-9-15,0 0 18 16,0 0-13-16,0 0 0 16,0 0 10-16,0 0-8 15,0 0 10-15,0 0 0 0,0 0 2 16,0 0 0-16,0 0 1 15,0 0-1-15,0 0 4 16,0 0 2-16,0 0-4 16,0 0-2-16,0 0 4 15,0 0-5-15,0 0 1 16,0 0 0-16,0 0 1 16,0 0 4-16,0 0-5 15,0 0 0-15,0 0 6 16,0 0-6-16,0 0 0 15,0 0 0-15,0 0 0 16,0 0 7-16,0 0-8 16,0 0 1-16,0 0 0 0,0 0-1 15,0 0 1 1,0 0 0-16,0 0 10 0,0 0-9 16,0 0 11-16,0 0-1 15,0 0-9-15,0 0 17 16,0 0-16-16,0 0 0 15,0 0 9-15,0 0-8 16,0 0-1-16,0 0 0 16,0 0 4-16,0 0-8 15,0 0 1-15,0 0 0 16,0 0-3-16,0 0 1 16,0 0 1-16,0 0-3 15,0 0-13-15,0 0 11 16,7 0-2-16,9 9 8 0,7 5 4 15,4 3 2-15,4-3-6 16,1 4 6-16,1-2-1 16,-6-2-6-16,-9-3 1 15,-5-4 0-15,-11-5-2 16,-2-2 7-16,0 0 7 16,0 0 24-16,0 6-18 15,-4 5 14-15,-16 10-9 16,-4 7 13-16,-1 1-21 15,5-2-10-15,4-1-2 16,8-7-3-16,-2-5 3 0,6 0-15 16,-3-6-8-1,3 0-46-15,2-5-17 0,0 1-36 16,-4-1 11-16,2-3-28 16</inkml:trace>
  <inkml:trace contextRef="#ctx0" brushRef="#br0" timeOffset="154301.9472">24542 18499 42 0,'0'0'51'0,"0"0"-15"0,0 0-1 16,0 0-7-16,0 0-13 16,0 0 14-16,0 0-12 15,0 0-4-15,27-21-13 16,-27 21-3-16,0 0 2 15,0 0-6-15,0 0 1 16,0 0 2-16,0 0 3 16,0 0 1-16,0 0 0 15,0 0 3-15,0 0-2 16,-11 0 11-16,-11 0-4 0,-7 0 3 16,-7 0-10-1,-2 7 5-15,-9 6 1 16,-3-3-7-16,-6 1 0 0,-9-4 5 15,-3 1-5-15,4-2 3 16,2 2-3-16,9-1 0 16,6-5 0-16,2 3 0 15,5-1 3-15,0 0-3 16,-5-1 4-16,-2-3 9 16,-6 0-11-16,-7 0 13 15,-5 0-9-15,3 0-5 16,-1 0 4-16,7 0-2 15,3-3-3-15,4-5 16 16,4 3-8-16,1-8 12 16,-1 5-1-16,-4-2-2 0,-4 3 10 15,-5-4-21 1,-5 2-6-16,1-5 8 0,-3 7-8 16,-1-7 0-16,0 6 0 15,8-1-5-15,5-6 5 16,6 7 0-16,5 2 3 15,1-2 3-15,-3 0-5 16,2 1 7-16,-5 0-8 16,3 2 5-16,-1-2-5 15,-4 0 1-15,-2 0 4 16,-7 3-10-16,-2 2 0 16,-5-2 5-16,3 0 0 0,4 0-1 15,6 0 1-15,8-6 6 16,3 2-6-16,1-3 6 15,-2 4-3-15,-3-7-3 16,-5 3 0-16,-8-1-13 16,-8 3 11-16,-5 0-16 15,-6 9 2-15,-4 0 16 16,1 0-21-16,11 0 21 16,11 0-3-16,8-4 6 15,4-1 7-15,-1-7-10 16,-4 3 4-16,-5-1 4 15,-2 3-6-15,-9 0 5 16,1-1-7-16,-6 8-3 0,-1 0-1 16,1 0 4-1,1 0-2-15,4 0-3 0,7 0-1 16,8 0 6-16,10 0 0 16,5 0 3-16,-2 0 6 15,1 0-9-15,-6 0 1 16,-5 0 4-16,-9 0-3 15,-7 0-2-15,-6 0 0 16,-1 0 0-16,3 0-5 16,5 0 5-16,2 0 0 15,6 0 0-15,8 0 4 16,11 4-3-16,8-4-1 16,-2 4 3-16,-3-4 3 15,-1 0-6-15,-10 0 2 16,-8 0-2-16,-13 0 0 0,-9 0-1 15,-6 0-4-15,4 0-11 16,8 0 14-16,15 4 2 16,9 1 0-16,6 0 0 15,1 0 5-15,-3-2-4 16,-3-3 15-16,-8 0-12 16,-6 0 12-16,-2 0-16 15,-4 0 0-15,3 0-3 16,8-3 3-16,11-2-1 15,11 5 0-15,4 0 2 16,2-4-4-16,1 4 3 16,-3-3 0-16,-4-8 9 0,-5 3-9 15,-8-2 7 1,-6-4-6-16,-3-1 1 0,0-5-4 16,-1 3 1-16,-2 3 1 15,5-4 1-15,6 4 6 16,10-2-4-16,12 2 30 15,4-4-18-15,3-4 1 16,-5-2-16-16,-2-10 0 16,-2-2-2-16,-6 0 2 15,2-5-1-15,2 5 0 16,2-8-15-16,7 0 9 16,3-7-16-16,6 4 8 0,5-3 10 15,4-3 5-15,0 3 7 16,0-1 14-16,0 5-14 15,0-3 7-15,0 3-10 16,0 5-4-16,0 6 9 16,6 5-8-16,9 3-1 15,-1 0 3-15,8 0 1 16,7-5-7-16,2-3 3 16,6 0 0-16,-2-5 5 15,3 4-2-15,-1 4-3 16,4-4 0-16,6 2 6 15,4 1-11-15,5 1 5 16,4 2 0-16,7 2-2 0,2-2 3 16,7 9-1-16,6-8 0 15,7 12 1-15,2-6-3 16,1 7 2-16,-3 6 0 16,-6 1-5-16,-3 0 8 15,0 1-3-15,-2 2 0 16,9-6 1-16,5 1-4 15,4-1 3-15,-1 7 0 16,1-4-2-16,0 6-1 16,3 3 0-16,5 0 3 15,8 0-15-15,3 0 14 16,-1 3-19-16,-3 10 6 16,-2 0 13-16,-6 2-3 15,-5-1 4-15,-7 3 0 0,-1 0 8 16,-1-2-8-16,9-1 0 15,9-2 0-15,6-7 0 16,5 3 0-16,-1-1 0 16,-4 0-1-16,-6 7 5 15,-4-2-8-15,-5 2 4 16,-4 0 0-16,-1 2-1 16,3 4 1-16,5 1 0 15,1 1 0-15,3 1 1 16,4 0-4-16,3-1-7 15,6 0-10-15,4-4 12 16,-1 0-23-16,-15-8 11 16,-14 2 2-16,-14-3-4 0,-11 3 19 15,-5-7-7 1,-8 1-3-16,-2-2 12 0,-4-4-8 16,-3 5 9-16,-1-5 0 15,1 3 5-15,2 3-7 16,2-1 2-16,-3 2 0 15,2-2 1-15,-2 8 6 16,-3-3-7-16,-3-1 5 16,-3-2-1-16,-3 3 0 15,-3-1-3-15,-2-4-1 16,2 3 0-16,0 2 3 16,3-1-3-16,6 0 1 0,2 8 1 15,10-4 5 1,2 1-1-16,4 5 5 0,0-2 5 15,-6 0-13-15,2 0-1 16,-4-2-1-16,-8-1 0 16,-7-2-2-16,-8-2 1 15,-9-3 0-15,-5 0-2 16,-6-3 5-16,6 0-3 16,0 6 0-16,10 2 0 15,6 6 17-15,2-4-6 16,2 4-10-16,-1-6 0 15,-5 2 4-15,-5 0-5 16,-7-2 0-16,-1-1-2 16,-1 1 0-16,-2-3 3 15,3 5-1-15,-3-2 3 0,0-1-2 16,2 1-1-16,1-3 0 16,-1 4 5-16,-2-3-7 15,-1-1 2-15,0-1 0 16,1 6-1-16,-1 4 4 15,0 5-3-15,-3-1 0 16,-1 4 2-16,4 6 0 16,-1-3-2-16,-1 8 0 15,2-5 4-15,-1 3-1 16,-1 0-1-16,-1 1-2 0,-2 0 0 16,-3 9-4-1,-2 1 4-15,0 6 0 0,-7 6 1 16,-15 7 4-16,-9-5-3 15,0-1-2-15,0-6 0 16,2-3 3-16,4-6-3 16,0 0 0-16,3-3-3 15,0-6 7-15,2-3-4 16,-1-2 0-16,2-3 1 16,-2-8-2-16,-1 3 1 15,-1-8 0-15,4-1 0 16,1-5 3-16,5-4 1 15,-1-3-4-15,-1 4 2 16,1-5 5-16,-6 3-7 16,2-3-4-16,5 7-1 15,-3-3-40-15,5 4 33 16,-1-1 6-16,2 0-22 0,3-3-4 16,7-4-68-16</inkml:trace>
  <inkml:trace contextRef="#ctx0" brushRef="#br0" timeOffset="165445.7697">16495 13726 35 0,'0'0'39'16,"0"0"-13"-16,0 0-2 15,0 0-14-15,0 0-9 16,0 0 6-16,0 0-7 16,0 0 0-16,-38 0-4 15,34 0 5-15,0 0-1 16,-5 4 0-16,1-1-7 16,4-1 5-16,2 1-6 0,2-3 8 15,0 0 6 1,0 0-5-16,0 0 14 0,0 0-9 15,0 0-5-15,0 0 24 16,0 0-16-16,0 0-8 16,0 0-1-16,0 0-4 15,4 0 4-15,17-3 11 16,10-11-5-16,7-3 13 16,11-5-13-16,5-2-5 15,3-1 6-15,1 1-3 16,2 2-4-16,-2 4 0 15,-4-4 2-15,-12 6-3 0,-13 2 1 16,-7 2 0 0,-6 4 0-16,-5-1 4 0,0 0-4 15,5-3 0-15,4 0 7 16,4 0-11-16,-1 2 4 16,-3-2 0-16,-7 4 3 15,-1-1 0-15,-3 4 2 16,-5 3-4-16,0 0 3 15,-4 2 3-15,0 0-6 16,0-3 7-16,0 3 12 16,0 0-11-16,0 0 9 15,0 0 3-15,0 0-14 16,0 0 19-16,0 0-10 0,0 0 1 16,0 0 12-16,0-1-22 15,0-3 8-15,0 0-15 16,-8-4 5-16,-6 2-13 15,-2-3 8-15,-4 6-10 16,3-1 8-16,-1 2-3 16,2 2 5-16,5-2 0 15,2 2 2-15,3-3-10 16,3 3 8-16,1 0 0 16,2 0-3-16,0 0-2 15,0 0 5-15,0 0-3 16,0 0-20-16,0 0 12 0,0 0-17 15,5 0 8 1,8 0 17-16,5 0-3 0,1 7 6 16,-1-2 0-16,-5-3 1 15,-1 1-6-15,-5-1 5 16,-5-2-6-16,0 0 1 16,-2 2 5-16,2 0 0 15,-2 1-1-15,2 2-5 16,0 1-1-16,1 2 5 15,0 5 2-15,-1 1-2 16,-2 9 1-16,0 5 1 16,0 8 14-16,-14 6-9 15,-13 0 20-15,2-2-24 16,-1-1-1-16,6-9 1 16,4-7-1-16,3-2 0 15,11-7-49-15,2-14-143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6:06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29156 4652 14 0,'0'0'6'0,"0"0"2"15,0 0-6-15,0 0 11 16,0 0 3-16,0 0 18 15,0 0-17-15,0-30 21 16,0 24-27-16,0-2-6 16,0 4-2-16,0 0-3 15,0 0 0-15,0 1 0 16,0 3 1-16,0 0-1 16,0 0 0-16,0 0-2 0,0 0-4 15,0 0 5 1,0 0 1-16,0 0-8 0,0 0 7 15,0 0-4-15,0 0 4 16,0 0-2-16,0 0-4 16,0 0 7-16,4 5-3 15,17 13 3-15,18 8 18 16,23 8-4-16,22 7 3 16,19 5-9-16,18 5 13 15,14 6-21-15,12 2 1 16,16 8 0-16,9-7 7 15,2-2-7-15,4-7-1 0,-5-11-1 16,6-4-5 0,2-7 6-16,-1-2-20 0,5-5 13 15,-9-6-55-15,-13-4 38 16,-18-6 4-16,-27-6 16 16,-29 0 3-16,-26 0 2 15,-20 0 4-15,-24 0 36 16,-7-3 7-16,-6 1 5 15,-4-1-15-15,1 1-27 16,-1 0 2-16,-2 0-13 16,0 2 0-16,2 0-6 15,-2 0 6-15,0 0-3 16,2 0-5-16,-2 0-17 0,9 0-6 16,9 0-70-1</inkml:trace>
  <inkml:trace contextRef="#ctx0" brushRef="#br0" timeOffset="29896.0317">6339 10505 38 0,'0'0'30'16,"0"0"5"-16,0 0-6 15,0 0-27-15,0 0-4 16,0 0-4-16,0 0 2 15,0 0 4-15,0 0 3 16,185-40 29-16,-75 30-3 16,21-4-26-16,21 0 31 15,22 0-12-15,11-4-20 16,19-3 9-16,22 0-8 16,10-4-3-16,12-1 0 15,-10-1-16-15,-19 1 15 0,-30 3-11 16,-31 5 4-16,-38 6-3 15,-35 5 9-15,-31 4 2 16,-29-1-1-16,-19 4 10 16,-4 0 5-16,-2 0 26 15,0 0 11-15,0 0-1 16,0 0-49-16,0-1 2 16,0 1-3-16,7-3-38 15,15-7-49-15,16-9-91 16</inkml:trace>
  <inkml:trace contextRef="#ctx0" brushRef="#br0" timeOffset="46420.4616">28668 10351 64 0,'0'0'68'0,"0"0"3"16,0 0-30-16,0 0 20 0,0 0-27 15,0 0-8-15,0 0 10 16,0-4-18-16,0 4 29 16,-6 0-31-16,-5 0-12 15,2 0-8-15,0 0 0 16,2 0 4-16,7 0-4 16,0 0 8-16,0 0-4 15,0 0 0-15,0 0 6 16,-2 0-3-16,-2-2-3 15,-5-4-14-15,0 0-4 16,2-1 0-16,7 2 17 16,0 0 1-16,0 3-84 15,0-3 62-15,0-2 19 0,4 4 6 16,5-2-6-16,-1 4 8 16,-2 1-5-16,-2 0 0 15,-2 0-12-15,1 0 6 16,1 0-2-16,-2 0 1 15,0 14 0-15,1 2 4 16,-3 0 2-16,0-2 0 16,0-4-22-16,0-4 23 15,0-3-55-15,-16-1 20 16,-4-2 25-16,1 0 7 16,2 0-17-16,11 0 20 15,6-11-2-15,0-3-5 0,0 2-25 16,6 0 32-1,13 1 11-15,-2 4-10 0,-1 2 4 16,-7 4 8-16,-5 1-9 16,-2 0 3-16,-2 0-7 15,5 0 0-15,-5 10 13 16,0 4-6-16,0 1 17 16,0 0-12-16,0-5-8 15,0-3-4-15,0-7 9 16,-5 0-9-16,-6 0 54 15,-4 0-54-15,-3 0-2 16,4-9-15-16,8-1-6 16,3 2 19-16,3 2-59 15,0 2 38-15,0 0 18 16,0 4 7-16,0 0 0 0,5 0-3 16,2 0 2-16,2 0-2 15,4 0 3-15,3 0 0 16,9 2 6-16,6-2-6 15,0 0-22-15</inkml:trace>
  <inkml:trace contextRef="#ctx0" brushRef="#br0" timeOffset="48843.5899">25287 10631 23 0,'0'0'65'0,"0"0"-59"15,0 0-5 1,0 0 20-16,0 0 7 0,0 0 3 16,0 11 32-16,0-11-32 15,-6 0 18-15,-3 0-49 16,-1 0 1-16,4 0-8 15,4-2-1-15,2-2-11 16,0-1-9-16,0 3-12 16,0 2 40-16,0-3 0 15,13 1-3-15,3-3-5 16,4 4 3-16,-3 1 5 16,-3 0-1-16,-3 0-8 15,-7 0 5-15,-1 0-2 16,-3 4-13-16,0 3 2 0,-9 4 2 15,-16 1 15-15,-2-4 11 16,0-2-11-16,8-6-21 16,7 0-33-16,10-9 33 15,2-15-20-15</inkml:trace>
  <inkml:trace contextRef="#ctx0" brushRef="#br0" timeOffset="55524.2795">28946 10535 6 0,'0'0'4'16,"0"0"-4"-16,0 0 3 16,0 0 12-16,0 0 11 15,0 0-2-15,0 0-11 16,-23 0-12-16,9 0-1 16,3 0 0-16,1 0-4 15,2 0 0-15,4 0 4 16,2 0 0-16,-3 0-4 0,1 0 6 15,-7 0-2-15,-3 0 0 16,-6 0 5-16,-2 0-4 16,-2 0-1-16,-5 0 0 15,-5 0 0-15,-9 0 0 16,1 0 0-16,3 0-1 16,5 0 4-16,7-1-6 15,7-6 4-15,-1-1-1 16,2 0 3-16,1 0-2 15,1-2-1-15,1 0 15 16,0-2-5-16,-4 0 5 16,-5-3-15-16,-2 3 0 0,1-2 0 15,2 3 4 1,3 1-4-16,3-1 9 16,3 2-1-16,1 1 7 0,1-1-15 15,1-2 4-15,0-1 4 16,1 1-3-16,1-1 2 15,4 0 19-15,1 1-13 16,3 1-8-16,2-1 12 16,0-1-14-16,0 1 27 15,0-3-30-15,9-2-14 16,11-3-26-16,3 3 37 16,-2 2-6-16,2 0 9 15,2 0 0-15,-1 5-9 0,8-2 5 16,7 1 0-1,9 1-6-15,0 0-21 0,4 1 28 16,-3 2-22-16,-1 2 20 16,0-1-2-16,0 5 1 15,2-3-3-15,-6 3 3 16,3 0 6-16,-3 0-3 16,1 0 3-16,-1 3 0 15,-3 6-1-15,-3-3 7 16,-7 2-6-16,-2 1 0 15,-4-2 4-15,-4 3-5 16,0 0 1-16,-5 2 0 16,-1 2 5-16,-3 3 0 15,-2-2-5-15,-1 2 7 0,-7 2-5 16,0 6 9-16,-2 1-5 16,0 3-4-16,-10 4 21 15,-15 4 17-15,-4 0-6 16,-2-2-32-16,-1-3 8 15,1-1-8-15,0-3-2 16,0-6 0-16,2-1 5 16,4-7-5-16,6-5 0 15,0 0-3-15,3-1 7 16,-1-2-8-16,-1-1-17 16,1-1-23-16,-4-1-3 15,1-1-17-15,-2-2 27 16,-5 2-7-16</inkml:trace>
  <inkml:trace contextRef="#ctx0" brushRef="#br0" timeOffset="56861.9849">29010 10425 1 0,'0'0'17'16,"0"0"15"-16,0 0 24 15,0 0-25-15,0 0 14 16,0 0-9-16,0 0-13 16,0 0 9-16,0 0-23 15,0 0-4-15,0 0 18 16,0 0-21-16,0-2 6 15,0 2 6-15,0 0-9 0,0 0 21 16,0 0-22-16,0 0-4 16,0 0 3-16,0 0 1 15,0 0-4-15,0 0 0 16,0 0 1-16,0 0-8 16,0 0 7-16,0 0 0 15,0 0-8-15,0 0 10 16,0 0-2-16,0 0 0 15,0 0-9-15,0 0 6 16,0 0-31-16,0 0 8 16,0 0 22-16,0 0-17 0,0 0-5 15,0 0-30-15,0 0-38 16,0 0 3-16</inkml:trace>
  <inkml:trace contextRef="#ctx0" brushRef="#br0" timeOffset="58222.062">9521 11584 112 0,'0'0'133'0,"0"0"-133"16,0 0-23-16,0 0-74 16,0 0 97-16,0 0 38 15,-29-22 16-15,29 20-8 0,0 2-46 16,0 0 6-1,0 0-6-15,0 0 0 0,0 0-2 16,-3 0 2-16,3 0-10 16,0-2 7-16,0-1-63 15,-2 0-17-15</inkml:trace>
  <inkml:trace contextRef="#ctx0" brushRef="#br0" timeOffset="61604.0876">8624 16798 0 0,'0'0'0'0,"0"0"12"16,0 0-10-16,0 0-2 16,0 0 2-16,0 0 1 15,0 0 6-15,118-4 8 0,-105 4-7 16,3-4-3-16,-1 4-5 15,1 0 0-15,5 0-1 16,6-4 2-16,6 2 0 16,13 2-2-16,15-8 6 15,19-1 19-15,22 0-11 16,19-9 12-16,24-4-15 16,19-1-11-16,15-9 0 15,6 2-1-15,-2 2-8 16,-14-2-6-16,-15 9-17 15,-23 2-9-15,-23 4 7 16,-29 3 0-16,-21 3 29 0,-24 1 4 16,-16 2 0-16,-9 6 32 15,-7-4 23-15,-2 4 15 16,0 0-20-16,0 0-32 16,0 0-6-16,0 0-12 15,0 0 0-15,0 0-4 16,0 0 4-16,0 0-4 15,0 0-3-15,0 0-5 16,0 0 11-16,0 0-10 16,7 0 1-16,2-4 0 15,2 4-11-15,9-8-1 16,0-2-54-16</inkml:trace>
  <inkml:trace contextRef="#ctx0" brushRef="#br0" timeOffset="65577.8452">23816 16999 3 0,'0'0'6'15,"0"0"-6"-15,0 0 0 16,0 0-9-16,0 0 9 16,0 0 0-16,0 0 0 15,0 0 0-15,0 0 11 16,0 0-4-16,0 0 6 16,0 0 4-16,0 0-8 15,0 0 6-15,0 0-1 16,0 0 4-16,0 0 0 15,0 0-6-15,0 0-8 0,0 0-4 16,7 0 0-16,6 5 7 16,11 3-1-16,16 2 28 15,12 2-10-15,19-1-7 16,11-4 2-16,12 3-15 16,4 2-4-16,3-2 1 15,10 2 2-15,9-2-5 16,19-1 2-16,12 0-14 15,5 0-1-15,0-5-28 16,-4 1 15-16,-7 0 21 16,0-1-7-16,-3-1 14 15,-1 8 1-15,-8-3 0 16,-3-4 17-16,-7 5-5 0,-9-4 6 16,-4 1 5-1,-10 2-13-15,-5-4 5 0,-1-1-5 16,-5 4 3-16,0-7 10 15,-1 4-21-15,-5 0 0 16,-9 4 7-16,-3-2-8 16,-11-3 11-16,-6 2 3 15,-8-1-15-15,-3 1 21 16,-9-5-11-16,-3 0-2 16,-12 0 7-16,-7 0-13 15,-6 0 22-15,-3 0-13 16,-3 0-11-16,0 0 4 0,0 0-4 15,0 0-1 1,4 0 0-16,5 0 1 0,4 0-5 16,6 0 4-16,-4 0-13 15,-1 0 9-15,-6 0-8 16,-3 0 11-16,-5 0-6 16,0 0 14-16,0 0-6 15,0 0-1-15,2 0 0 16,-2 0-2-16,0 0 2 15,0 0 0-15,0 0 6 16,0 0-4-16,0 0 9 16,0 0-10-16,4 0 4 15,5 0 9-15,3 0-14 16,-2 0 6-16,2 0 7 16,-8 0-11-16,-1 0 8 0,-1 0-10 15,-2 0 3 1,0 0-9-16,0 0 6 0,0 0 0 15,0 0-3-15,0 0 5 16,0 0-2-16,0 0 0 16,0 0 2-16,0 0-6 15,0 0 4-15,0 0 0 16,0 0-4-16,0 0-1 16,0 0 3-16,0 0-12 15,0 0-9-15,0 0 23 16,0 0-23-16,0 0 7 15,0 0 7-15,0 0-17 0,0 0 16 16,0 0-9-16,2 0-46 16,11 0-85-16</inkml:trace>
  <inkml:trace contextRef="#ctx0" brushRef="#br0" timeOffset="73370.1317">8938 12985 1 0,'0'0'13'0,"0"0"11"15,0 0 2-15,0 0-11 16,0 0-7-16,0 0-1 15,0 0 10-15,0 0 4 16,0 0 1-16,0 0-8 16,0 0 11-16,0 0 0 15,0 0 5-15,0 0-5 16,0-14-13-16,10-6-12 16,3-1-2-16,5-8 2 15,1-3 2-15,8-7-2 16,4-7-8-16,8-7-12 15,5 2-4-15,-4 2 15 16,1 9 2-16,-12 8 7 0,-8 6 1 16,-3 6 0-16,-9 4 2 15,3 2-1-15,-8 6 6 16,0 0 4-16,-1 5 4 16,-3 1-6-16,0 0 1 15,0 2 3-15,0 0 2 16,0 0 2-16,0 0-5 15,0 0 1-15,2 0-7 16,-2 0-6-16,0 0 5 16,0 0-2-16,0 0-4 15,0 0 0-15,0 0-4 16,0 0 2-16,0 0-7 16,0 0-8-16,0 0-8 0,0 0 8 15,-7 0 11-15,-11 11 6 16,-7 7 20-16,-10 8-14 15,-5 2 5-15,-4 4-8 16,-3 2 1-16,5-4-2 16,3-4-2-16,6-6 3 15,8-5-2-15,8-8 0 16,5-2-1-16,8-3-2 16,4-2 1-16,0 0 1 15,0 0-4-15,0 0-9 16,0 0 5-16,0 0-11 15,14-9-73-15,15-16 53 0,10-8-3 16,1-5 10-16,-3 2 31 16,-14 6-1-16,-2 0-1 15,-5 7 1-15,-5 1 2 16,-1 7 1-16,0 3 0 16,-6 3 0-16,3 6 3 15,-1-2 4-15,3 2-8 16,1 0 0-16,-2 1 0 15,-3 2 1-15,-3 0-1 16,0 0-2-16,-2 0 2 16,0 0 1-16,0 0 0 15,2 0 3-15,3 0 1 16,2 13 9-16,1 2 6 16,1 5-9-16,5 6 22 0,-3 0-21 15,3 1-3-15,-4-1-1 16,1-2-5-16,1 0 0 15,-3 0-1-15,-3 0 1 16,3 2-2-16,-4-2 6 16,-1 0-1-16,3-4-5 15,-1 0-1-15,6 0 0 16,3 2-4-16,12-10-28 16,8-10-74-16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8:00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20428 6341 112 0,'0'0'85'15,"0"0"-85"-15,0 0-38 16,0 0-45-16,0 0 39 16,0 0 44-16,0 0 43 15,0-27 16-15,0 27-9 16,0 0-39-16,0 0-8 15,0 0-1-15,0 0-1 16,0 0-1-16,0 0 0 0,0 0-3 16,0 0 0-16,0 0-5 15,0 0-11-15,0 0 8 16,0 0-2-16,0 2 4 16,-5 8-4-16,-3 0 8 15,-2 3 5-15,-1 1 0 16,-3 0 0-16,-3 4-7 15,-8 1 8-15,-2 2-1 16,-6-2 0-16,0 1 5 16,2-4-4-16,-1-1-1 15,6-5 1-15,1-5 3 16,4 0-2-16,4-3 2 16,1 0 16-16,-1 0-12 15,-1-2 10-15,-2 0-11 16,-2 0-6-16,-1 0 8 0,-4 1-8 15,0 1 1-15,-4 1-2 16,0-1 0-16,2 0 5 16,2-2-5-16,3 0 0 15,4 0 8-15,0 0-4 16,0 0 14-16,-2 0-9 16,-1-4-5-16,-4-2 4 15,2 0 5-15,0 1-12 16,-2-4 1-16,0 3 2 15,-2-2-4-15,0-1 0 16,0 4 2-16,2-2-1 16,4 0-1-16,6 3 0 0,1-2 3 15,3 1 2-15,-1 1 10 16,-1-1-5-16,-5-3-5 16,0-2-4-16,-7-1-1 15,1-1 0-15,-1 3 2 16,2 0 1-16,0 0-3 15,4 2 0-15,-2 0 3 16,1-2-2-16,-3 4-1 16,5-2 0-16,-2-1 6 15,2 2-6-15,2 0 9 16,0 0 0-16,0 0-8 16,-2 3 5-16,-2-6-5 15,1 3-1-15,0-2 0 16,-2 2 0-16,3 0 0 15,-2 0-1-15,2 1 1 0,0-2-2 16,0-1 2-16,0 2 0 16,-3-2 3-16,4-2 2 15,-2 0-5-15,-1 1 3 16,-1 0-2-16,4-3 6 16,-2 1-5-16,1-1-2 15,3 1 7-15,-4 1-5 16,4 0 0-16,1 0-2 15,-2 2 0-15,3-1 3 16,-4 0-1-16,-2-1-1 16,1-2 1-16,-3-5 2 15,-4 0-4-15,0 1 0 0,-4-2 4 16,-4 1-6-16,1 2 2 16,3 0 0-16,6 4 0 15,8-1 4-15,1 1-4 16,5 2 3-16,-1-3 2 15,0-2 2-15,1 2-2 16,-3-3-3-16,3-2 8 16,-3 0-8-16,1-3-1 15,-3-4-1-15,-1 0 0 16,-1-4 0-16,-2-1 1 16,4 4-1-16,1 0 7 15,-1 2 0-15,5 0 11 16,-1 2-8-16,2 0-9 0,-3 0 5 15,1-4 4-15,1 1-4 16,-1-1-5-16,2-1 3 16,-1-1-4-16,-1 1 0 15,-1-4 1-15,-1-3-1 16,-5-3 0-16,-6-6 0 16,-6-6-2-16,-3-1 2 15,-1 3 0-15,4-3 1 16,4 5-1-16,4 0 6 15,5 4-6-15,5 2 0 16,5 2 0-16,3 6 6 16,3-1 8-16,2 7-14 0,0-2 0 15,0 4 6-15,0-2-5 16,0-1 1-16,0-6-2 16,0-1 1-16,0-2-2 15,0 2-3-15,0-1 2 16,0 4-2-16,-5-2 4 15,5 2-5-15,0-2-2 16,0 1 3-16,0 2 1 16,0 0-2-16,2 4 2 15,16-2-1-15,3 4-9 16,5 0-3-16,3 4 10 16,5 0-6-16,6 4 11 15,6 0-28-15,5 3 9 0,5 4 18 16,5 1-6-16,-1 2-7 15,2 1 14-15,0-1-10 16,-3 3 7-16,1-2 4 16,0 2-7-16,2-4 4 15,3 1-9-15,-1 0-2 16,1 3 3-16,5 1-3 16,1 0-1-16,0 0 1 15,3 0-1-15,-1 5 14 16,-3 4-5-16,1 3 4 15,-2-2-1-15,-1 0-4 16,4-1 2-16,-3-1 0 16,2-2 0-16,-3 1 4 15,-1-1 1-15,-3 1 0 0,-4 0 0 16,-4 3 1-16,-2 0 1 16,-6 4-2-16,2 0-2 15,-6 1 1-15,-7 6-2 16,-2 1 1-16,-6 4-1 15,-5 2-6-15,-2 4 9 16,1 1-2-16,-4-2 4 16,1-3-2-16,-3-3 0 15,-4-5 2-15,-7-4 3 16,0 0-3-16,2 2 3 16,-2 6-4-16,5 4-1 15,1 6 9-15,-1 5-8 16,-1 4 0-16,-2 7 0 0,-2 4 0 15,-1 7-1-15,1-1 0 16,-1-6 3-16,0-4-3 16,1-9 0-16,1 0 0 15,-1-2 2-15,6 1-2 16,-3-3 0-16,-3 2 0 16,3 5 3-16,-9 2-6 15,0 6 3-15,0 5 0 16,0 3-2-16,-11-4 2 15,0-7-1-15,2-9 1 16,4-9-4-16,5-8 4 16,0-2-2-16,0-1 2 0,0 0 1 15,0 3 0-15,0 4-1 16,0 4 0-16,0 1 1 16,0-3-1-16,0 0 0 15,0-5 0-15,0-2 0 16,0-5-3-16,0 0 3 15,0-5 0-15,0 0 0 16,0 0 0-16,0 2-1 16,0 2 1-16,0 0 1 15,-6 3 1-15,1-2-4 16,-1-2 1-16,4-6 1 16,2-5 4-16,0-3-4 15,0-1 0-15,0 3 4 0,0-3-2 16,0 0 5-1,0 0-7-15,0 0 0 0,0 0-15 16,-3 0-43-16,-6 0-82 16</inkml:trace>
  <inkml:trace contextRef="#ctx0" brushRef="#br0" timeOffset="3283.4917">19152 15279 107 0,'0'0'53'0,"0"0"-43"16,0 0 1-16,0 0 33 16,0 0 7-16,0 0-21 15,0 0-15-15,0-3-10 16,0 3-1-16,0 0 11 15,0 0 1-15,0 0-6 16,0 0-9-16,0 0-1 16,0 0-3-16,0 0-3 0,-20 0 4 15,-7 10 2-15,-4 6-6 16,0 2 6-16,2-4 1 16,2 2-1-16,1 0 3 15,1 1-3-15,1 0 2 16,-3 1-4-16,-2-4 2 15,-2 4 0-15,-1 0 2 16,-1 1-2-16,-2-4 0 16,-1 3 0-16,3-4 0 15,-2-3 1-15,4 5 1 16,2-7-2-16,1 1 0 16,-1 3 2-16,0-8-4 15,2 4 2-15,3-1-6 0,1-3 6 16,0 2 0-1,2-1 1-15,-4-2-1 0,-4-3 2 16,0 6-2-16,-4-1 0 16,-1-3-4-16,3 4 3 15,-2 1-2-15,2-4 3 16,-3 0 0-16,-2 2 0 16,0-2 4-16,1 0 4 15,-3-4 10-15,5 0-4 16,0 0-4-16,-2 0 0 15,6 0 2-15,-2 0-6 16,0 0-1-16,0 0 2 0,-3-5-1 16,5-4 6-1,2 1-2-15,2 0 14 0,-2-2 1 16,2 0-14-16,-2 2 3 16,2-5-14-16,1 4 2 15,-5-6-5-15,-2-2 3 16,-3-1-7-16,1 0 3 15,-3-3 4-15,3 3-3 16,0-2 3-16,2 2 0 16,2-2 5-16,6 0 14 15,0-2 4-15,6 1 1 16,-1-5-14-16,1-6 3 16,-2-2-1-16,1-3-6 15,-3-8 8-15,-4-1-7 16,-6-2-2-16,0 2 2 0,2 6 7 15,4 2-4-15,8 0-4 16,3 1-6-16,7-4-1 16,3-5 1-16,0-7-1 15,-4-6 1-15,-1-13-12 16,-1 2 9-16,-6 1-12 16,0 4 4-16,0 14 10 15,6 4 2-15,3 5 0 16,7-1-1-16,0-3-24 15,9-5 9-15,10-2 6 16,4 0 9-16,4 0 0 16,4-3-5-16,4 0 0 0,-1-4-6 15,6-4-21-15,-2-1-6 16,0 2 9-16,-1-2 5 16,0 5 15-16,-2 9 3 15,-1 2 6-15,-1 5 0 16,0 4-2-16,5 2-1 15,7 0 3-15,9 3-6 16,8 6 5-16,9 2-5 16,10 5 6-16,3 6-1 15,5 6 0-15,-2 9 0 16,0 1-1-16,-2 0-5 16,0 20-1-16,-5 6 1 0,-2 6-12 15,-1 3-5-15,0 5 5 16,5 1 10-16,10 3 4 15,1 2 5-15,3 2-3 16,-7 3 4-16,-11-1-1 16,-11 0 0-16,-12 0 0 15,-5 0 0-15,-10 6-3 16,-6 2-6-16,-13 6 8 16,-7 3-10-16,-9 3 4 15,-3-2 3-15,0-5 4 16,4 0 3-16,4-5-2 15,1 2 0-15,-2 7 2 16,-9 5-1-16,0 14-4 16,-3 8-1-16,-24 3 3 15,-4-6 7-15,0-10-6 0,2-10 3 16,12-16 0-16,3-9-3 16,5-5 1-16,3-14-2 15,-4-1 0-15,-1 2 3 16,-5-1-2-16,-3 3-1 15,-8 2 6-15,-4-1-4 16,-2 4 0-16,-3-7 1 16,7-1-3-16,2-6-3 15,9-3-20-15,9-10-38 16,9-6-72-16</inkml:trace>
  <inkml:trace contextRef="#ctx0" brushRef="#br0" timeOffset="5449.4865">23314 15441 51 0,'0'0'59'0,"0"0"-9"0,0 0-10 16,0 0 1-1,0 0 3-15,0 0-16 0,-2 0-15 16,-7 0-9-16,-4 0-2 15,-12 0-1-15,-4 0-1 16,-7 13 0-16,1-1 0 16,1-2 1-16,1 1-1 15,2-4 3-15,-2-2-1 16,-1 0-2-16,1-1 0 16,-1 4 1-16,6-8-1 15,-5 4 3-15,0-4-2 16,-2 0-1-16,-3 0 0 15,2 0 0-15,-1 0 1 16,-2 0 0-16,4 0 8 16,-3 0-5-16,2-4 7 0,3 0-5 15,2 0-5-15,6 0 22 16,-4-1 17-16,2 0 18 16,-6-2-9-16,-2 0-10 15,-2 3 4-15,2-4-14 16,-1 4-15-16,1 2-8 15,-1-6-6-15,3 4 1 16,4-2-2-16,4 3 2 16,5-2 0-16,5-2 1 15,-4 0 1-15,4 0-2 16,-3-8 0-16,0 3-1 16,3-2 4-16,-4 0-3 0,4 0-1 15,-1 0 1 1,1-2 1-16,-1 2-1 0,3-4-1 15,1 1 2-15,-1-2-2 16,5-3 1-16,-6 0 0 16,1-9 0-16,-1 5 1 15,-5-2 4-15,-4 0-5 16,-6-2-1-16,-4 3-2 16,-1 6-2-16,3 2 4 15,11 7 6-15,5 1-1 16,5 2 1-16,1-3 1 15,3-9 1-15,-1-7-1 16,-4-4-7-16,2-12 4 0,-2-5-4 16,-5-5-1-16,3-9 1 15,1 4 2-15,-1-1-2 16,5 3 1-16,0 6-1 16,4-2 0-16,4 2 0 15,0-2 0-15,0-5 2 16,10 0-2-16,3 0 1 15,2 2-1-15,3 1 4 16,0 4-1-16,-3 0 3 16,-3 5-4-16,-1 2-1 15,-5 0-1-15,1-1 1 16,2-1-1-16,-2 0-2 16,-1-5-1-16,3-2 2 15,3-5-14-15,1 2 7 0,3-2-2 16,3 0-9-16,4 4 3 15,1-1 5-15,-1 2 3 16,3-2 2-16,1 1 12 16,2 6 3-16,4 2-9 15,-2 9 0-15,4 2-4 16,0-4 5-16,5 5-2 16,0 0 1-16,9-2-7 15,3-2 5-15,4 2-1 16,1 3 3-16,-4 8-7 15,-1 6 3-15,-4 4-1 16,6 3 1-16,4 2-1 16,9 6 4-16,5 4-2 0,7 0 1 15,6 0 2 1,5 14-16-16,3 4 6 0,1 1-10 16,-1 8-6-16,-1 3 9 15,-5 6 3-15,-7 2 14 16,-11 7-8-16,-9 1-2 15,-10 3 0-15,-8 6 0 16,-9 11 5-16,-4 9 4 16,0 4 2-16,-6 7 0 15,-3-1-1-15,-1 3 0 16,-2 4 1-16,-2 3 0 16,-4 5-1-16,-11-4 0 15,0 2 0-15,-14-5-8 0,-21-1-14 16,-7-6 7-16,-7-5 4 15,-3-16 0-15,1-7 4 16,-2-7 7-16,3-7 1 16,0-4 4-16,0-4-4 15,3-4 1-15,1 4 0 16,-4-2-1-16,2 3 0 16,1-6 0-16,3-4 0 15,3-1-1-15,3-3 0 16,3-2 3-16,-3-3-3 15,1 0 0-15,4-3 0 16,4-2-2-16,2-4 5 0,8 3-3 16,3-7 0-1,3-1 0-15,-3-1-1 0,3 4 1 16,-3-3-19-16,5-3-30 16,-2 4-9-16,-1-3-2 15,1-2 0-15,-1 0-21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8:11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27563 8721 34 0,'0'0'0'0,"0"0"-8"16,0 0 8-16,0 0 11 15,0 0 24-15,0 0-9 16,0 0-8-16,0 0 0 15,16 35 5-15,-12-28-8 16,5 0-3-16,6 2-1 16,10 5 7-16,10 4 7 15,15 6-15-15,14 4-7 0,17 4 7 16,12 0-2-16,10 0 9 16,2 1 4-16,-3-8-17 15,-11-1-1 1,-10-4-3-16,-12-3 3 0,-13-5 3 15,-10-5-6-15,-9-3 7 16,-12 1 5-16,-4-5 8 16,-5 0 1-16,1 0-8 15,1 0-3-15,0 0 1 16,-2 0-2-16,-8 0-3 16,-1 0-6-16,-2 0 0 15,-3 0 0-15,-2 0 0 16,0 0 0-16,0 0-2 15,0 0 1-15,0 0-13 16,0 0-24-16,0 0-29 0,0 4-43 16,0 4-28-1</inkml:trace>
  <inkml:trace contextRef="#ctx0" brushRef="#br0" timeOffset="1987.327">15454 17048 11 0,'0'0'104'0,"0"0"-64"16,0 0-32-16,0 0 3 16,0 0 3-16,0 0 11 15,0 0-7-15,0 0-7 16,0 0-2-16,0 0-5 0,0 0 8 16,4 4 3-16,17 1-2 15,6 0 4-15,6 3-11 16,11 2-5-16,6 6 1 15,8-1 2-15,4 2-2 16,0 2-2-16,1-1 0 16,-3 0 0-16,0-4 0 15,5 1 4-15,7 0-5 16,5-1 2-16,10-2-2 16,11-2 2-16,0-3 1 15,1 0-2-15,-8-3-1 16,-9 0 1-16,-10 1 0 15,-10-5 0-15,-11 0 0 0,-6 0 4 16,-5 0-3-16,0 0-1 16,2 0-1-16,0 0 1 15,-1-5 0-15,-5 1 0 16,-12 0 0-16,-11 4-3 16,-8 0 3-16,-5 0 0 15,0 0 3-15,0 0 12 16,0 0-3-16,0 0-12 15,0 0-18-15,0 0-41 16,-2 0-34-16,-5 0-38 16</inkml:trace>
  <inkml:trace contextRef="#ctx0" brushRef="#br0" timeOffset="15416.0728">11820 5027 51 0,'0'0'55'15,"0"0"-41"-15,0 0 20 16,0 0-1-16,0 0-2 0,0 0 13 16,0 0-27-1,0-28-3-15,0 28-14 0,0 0-20 16,0 0 16-16,10 8-23 16,3 26 22-16,5 17 1 15,2 16 4-15,4 7 0 16,10 3 0-16,9 1 9 15,7-8-10-15,8-3 1 16,2-11 0-16,-2-13-3 16,-6-4 14-16,-8-10-11 15,-7-2 0-15,-9-5 4 16,-6-2-4-16,-6-6 0 16,-7-5 0-16,-3-2-5 15,-3-2 7-15,-1-5-2 16,-2 0 13-16,0 0-7 0,2 0 48 15,1 0-28-15,-1-21-11 16,0-11-15-16,3-7-20 16,-3 1 20-16,-2 1 0 15,2 4 1-15,-2 8 2 16,0 4-3-16,0 8 0 16,0 1 10-16,0 5-10 15,0 3 11-15,0 4-11 16,0 0-12-16,0 0 11 15,0 8-47-15,0 22-5 16,0 17 49-16,-4 11 4 16,-5 4 18-16,-1-2-10 0,6-8 2 15,4-12-11 1,0-14 1-16,0-10 0 0,0-9 0 16,0-6 8-16,0-1 2 15,0 0 37-15,-2 0-8 16,-19 0 36-16,-23 0-47 15,-27 0-28-15,-18 0-8 16,-2-4-8-16,14-1 16 16,26-2 0-16,22 2 4 15,16 0-21-15,13 1 6 16,0-1-62-16,22-2-52 16,34-9-110-16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39:26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27752 9348 5 0,'0'0'25'15,"0"0"-12"-15,0 0-7 16,0 0-6-16,0 0-8 15,0 0-7-15,0 0 5 16,0 0 7-16,-24 15 6 16,4-6 1-16,-11 4 2 15,-8-4 22-15,-7-1-1 0,-8 1-15 16,4-6-5-16,-2-1-2 16,-4 0 3-16,0-2-8 15,-2 0-2-15,2 0-3 16,2 0-13-16,-5-4 8 15,-3-8 0-15,-6-2-8 16,-3 0-29-16</inkml:trace>
  <inkml:trace contextRef="#ctx0" brushRef="#br0" timeOffset="1242.7793">26209 9099 7 0,'0'0'37'16,"0"0"6"-16,0 0-2 16,0 0-3-16,0 0-22 15,0 0-12-15,-100-107-4 16,90 84 6-16,-4-2 2 16,-1-1-2-16,-4-1-6 15,-3 1-1-15,2 0 1 16,0 2 2-16,1 2-2 15,3 2 0-15,3 0-1 16,1 2 4-16,1 4-3 16,5 0 2-16,-4 0 0 0,4 3 11 15,1 0-2 1,-1-1 5-16,-2-2-12 0,4 1-4 16,-2 1 10-16,-1 2-4 15,1 3-4-15,-2-2 2 16,2-1-2-16,-1 0 10 15,1-4-5-15,-1 2 4 16,0 0-5-16,0 2-3 16,3 6 7-16,4 2-4 15,0 0-6-15,0 2 0 16,0 0-4-16,0 0-2 16,0 0-3-16,0 0-2 15,0 0 1-15,0 0 3 16,0 0-1-16,0 0-5 0,0 0-5 15,0 0 0-15,0 0-16 16,6 4 34-16,8 12 3 16,-1 4-3-16,6 4-7 15,-2 2 7-15,-1 2 0 16,-1 4 5-16,1 3-3 16,-3-2 1-16,5 1 0 15,0-2-1-15,-2-3 1 16,4 0-3-16,-3 0 1 15,6 0 0-15,2 0-1 16,-1 2 2-16,2-3-2 16,5-2-11-16,4-1 4 15,2-2 7-15,3 1 20 0,3-2-8 16,-1 0 1 0,-2-1-11-16,-5 1 3 0,2-1-4 15,-2 2-1-15,1-4 3 16,1-1-3-16,1 0 0 15,3-3 0-15,-1-1 2 16,-3-3-2-16,4-2 0 16,-3 0 2-16,2-1 2 15,0 1-4-15,-2-2 1 16,0 2 0-16,1-2 1 16,-2 2 2-16,-2 0-4 15,3-1 2-15,0-1-4 0,-3 0 2 16,6-3 0-16,-5 0 3 15,-3 3-3-15,-4-6 4 16,-2 1 2-16,-5 0-1 16,-4-2 6-16,2 0-6 15,-1 0 5-15,2 0-4 16,-1 0-3-16,3 0 1 16,5 0 0-16,3 0-3 15,5 0 0-15,0 0 3 16,-3 0-3-16,-6 0 5 15,-10 0 0-15,-1-2 1 16,-7 2 4-16,-7-2 2 16,3 2-6-16,-5 0 11 15,0-1-2-15,7-3 8 16,4-3 2-16,5 1-9 0,5-4-14 16,-4 3-2-16,-5 2-1 15,-2 0 0-15,-6 5 0 16,-1-2-2-16,-3 2 2 15,0 0-2-15,0 0 0 16,0 0 1-16,0 0 0 16,0 0 1-16,0-3 2 15,0 3 0-15,0 0 0 16,0 0-2-16,2 0 0 16,-2 0 0-16,0 0 0 15,0 0-2-15,0 0 1 16,0 0-5-16,0 0-31 0,0 0-47 15,6 0-55-15,3 0-48 16</inkml:trace>
  <inkml:trace contextRef="#ctx0" brushRef="#br0" timeOffset="22355.9006">18550 10117 55 0,'0'0'46'0,"0"0"2"0,0 0 12 16,0 0-9-16,0 0 1 15,0 0-32-15,0 0-9 16,-6 0 24-16,6 0-24 16,0 0 10-16,0 0 5 15,0 0-26-15,0 0 12 16,0 0-12-16,0 0 0 15,0 0-9-15,0 0-26 16,27 0 35-16,15 0 5 16,12 0-1-16,6 0 9 0,0 0-13 15,0 3 3 1,0 4-4-16,-4-2 6 0,2-1-5 16,-1 0 0-16,1-2 3 15,0 0-3-15,-6-2 0 16,-10 0 0-16,-8 0-4 15,-10 0 11-15,-8 0-7 16,-3 0 0-16,-5 0 4 16,-6 0 1-16,-2 0 1 15,2-9-2-15,-2-4 3 16,0-3-6-16,0 4-1 16,0 0 9-16,0 4-5 0,0-2 6 15,-2 2-10 1,-4 2 0-16,4-1 10 15,0 4-7-15,0 1-3 0,2 0 0 16,0 2 7-16,0 0-12 16,0 0 5-16,0 0 0 15,0 0-9-15,0 0 13 16,0 0-4-16,0 0 0 16,0 0 1-16,0 0-9 15,0 0 8-15,0 0-3 16,0 0-8-16,0 0 5 15,0 0 6-15,0 0 0 16,0 0 8-16,0 0-8 16,0 0 0-16,0-2 0 0,-2 0 7 15,-5-4-3-15,-1-2-4 16,-4 1 0-16,5 0 7 16,5 5 8-16,0-1-6 15,2 3-6-15,0 0 10 16,0 0-9-16,0 0-4 15,0 0 0-15,0 0 7 16,0 0-14-16,0 0 7 16,0 0 0-16,0 0-11 15,0 0 9-15,0 0 0 16,0 0 0-16,0 0-21 16,0 0 21-16,7 15-9 0,6 2 11 15,5 2 4 1,-2 0-2-16,-1 1-2 0,-1-3 0 15,-3 1 4-15,-1 0-5 16,2 0 1-16,-3-2 0 16,-5-2-4-16,0-1 7 15,-4-4-3-15,0 3 0 16,0 7 4-16,-4 1-6 16,-16 4 2-16,-6 3 0 15,-5-4 7-15,-4 0-7 16,4-4-18-16,0 3-57 15,5-5-127-15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30T03:40:07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14908 6416 9 0,'0'0'2'0,"0"0"0"15,0 0-2-15,0 0 0 16,0 0 5-16,0 0-3 16,0 0-2-16,0 0 0 15,2-13-19-15</inkml:trace>
  <inkml:trace contextRef="#ctx0" brushRef="#br0" timeOffset="308.3062">14908 6416 35 0</inkml:trace>
  <inkml:trace contextRef="#ctx0" brushRef="#br0" timeOffset="2895.7824">14908 6416 35 0,'147'-46'13'0,"-147"46"-11"0,0 0 3 16,0 0-5-16,0 0 4 16,0 0-1-16,-2 0 9 15,2 0-11-15,0 0 10 16,0 0 9-16,0 0-20 0,0 0 13 15,0 0-13-15,0 0 5 16,0 0-3-16,0 0-2 16,0 0 0-16,0 0-4 15,15 0 10-15,12 0-6 16,2 0 0-16,7 2 4 16,2 0 6-16,0-2-8 15,2 0-2-15,3 0 9 16,-4 0-1-16,-1 0-5 15,0 0-3-15,-2 0 6 16,-2-2-3-16,-3 0-3 16,2 0 0-16,0 1 7 0,5-1-3 15,3 2-3 1,9 0 2-16,6 0 4 0,2 0-4 16,0 0-3-16,-4 0 0 15,-8 0 0-15,0 0 6 16,-4 0-6-16,-3 0 3 15,-2 0-3-15,-11 0 9 16,-6 0-9-16,-2 0 0 16,0 0 1-16,4-2 5 15,7 2-5-15,7 0-1 16,3 0 4-16,11 0-7 16,1 0 3-16,5 0 0 15,1 0-1-15,-3 0 3 0,-2 0-2 16,-12 0 0-1,-5 0 5-15,-8 0-12 0,-9 0 7 16,-1 0 0-16,-1 0-4 16,1 0 10-16,0 0-6 15,1 0 0-15,-1-3 3 16,-1-1-6-16,-3 2 3 16,-1 1 0-16,1-2-3 15,0 2 6-15,1 1-3 16,-3 0 0-16,5 0 0 15,3 0-4-15,4 0 4 16,8 0 0-16,4 0 0 0,2 0 6 16,-2-3-6-1,-8 3 0-15,-7 0 0 0,-9 0-6 16,-4-1 6-16,-7 1 0 16,2 0 1-16,0 0 5 15,-2 0-6-15,0 0 0 16,0 0 1-16,0 0 20 15,0 0-9-15,0 0 13 16,0 0 7-16,0 0-29 16,0 0 13-16,0 0-16 15,0 0 0-15,0 0-10 16,0 0 7-16,0 0-4 16,0 0 3-16,0 0-12 0,0 0-3 15,0 0-12 1,0 18 31-16,0 5-1 0,2 5 2 15,1 8-1-15,1 4 4 16,3 11 3-16,4 7-7 16,4 2 0-16,6 6 1 15,-1 0 2-15,-1-3-3 16,0-3 0-16,-9-4-2 16,0-2 13-16,-4-4-12 15,-6 3 1-15,0-5 0 16,0-2-2-16,0-2 2 15,0-2 0-15,0-2-2 16,0-4 10-16,3-2-8 16,3 1 0-16,1-4 0 0,-2 3-4 15,-1-1 7-15,1 0-3 16,-1 4 0-16,0-3 5 16,0 2-5-16,1-4 0 15,-3 0 0-15,-2-2-4 16,3-2 4-16,-3 2 0 15,0 0-1-15,0 2 7 16,0-1-6-16,0-4 0 16,0 0 0-16,-7-3-2 15,2-2 2-15,3-4 0 16,0 0-2-16,0-2 8 16,2-2-7-16,0 2 1 15,0 3 0-15,0 1-5 16,0 3 5-16,0 3 0 15,0 0 0-15,0 0 5 0,4-1-6 16,0-6 1-16,-1-2 0 16,-1-7-2-16,-2-6 5 15,0 0-3-15,0-3 0 16,0-1 3-16,0 3-5 16,0-1 2-16,0 2 0 15,0 1 2-15,0 0-2 16,0 0 0-16,0-2 0 15,0-2 9-15,0-1-11 16,0 0 2-16,0 0 0 0,0 3-3 16,0-3 6-1,0 1-3-15,0 2 0 0,-2 1 6 16,-3 2-6-16,-3 2 0 16,-3-3 0-16,-5 2 6 15,-5 1-3-15,2 0-2 16,-6 0 6-16,3-1-3 15,-3 1 6-15,1 1-10 16,2-1 0-16,-1-2 4 16,5-5-1-16,-1 4-3 15,-4-1 8-15,-4 2-7 16,-4 0 5-16,-5 0-6 16,-3 1 0-16,-4 0 7 15,3-2-3-15,0-2-4 16,-1-1 3-16,4-2 6 0,-3 0-6 15,1 0-3-15,6 0 0 16,-1 0 3-16,1 0-1 16,2 4-2-16,-7 4 0 15,-1 0 8-15,-4 2-10 16,-4-4 2-16,4 2 0 16,4-4 0-16,5-2 3 15,7 1-3-15,5-3 2 16,5 0 6-16,0 0-3 15,-3 0-5-15,3 0 1 16,-4 0-4-16,-1 0 3 16,0 0 0-16,-2 0-1 0,1 0 6 15,-2 0-7 1,2 0 2-16,-4 0 0 0,2 0-4 16,0 0 6-16,1 0-2 15,-3 0 0-15,1 0 5 16,-1 0-8-16,-2 0 3 15,0 0 0-15,0 0-6 16,0 0 12-16,0 0-6 16,4 0 0-16,0 0 4 15,6 0-5-15,3 0 1 16,3 0 0-16,-1-3-3 16,3-1 3-16,-5 4 0 15,1 0 0-15,-7 0 3 16,-5 0-10-16,-2 0 7 0,-5 0-5 15,5 0-5-15,2 0 8 16,8 0 2-16,3 0 0 16,3 0 12-16,3 0-12 15,4 0 0-15,4 0 3 16,-3 0-7-16,3 0 10 16,-4 0-6-16,-2 0 0 15,0 0 6-15,-3 0-1 16,-1-5-5-16,-1-7 3 15,0-2 17-15,2-9-20 16,-2-5 1-16,-1-8-1 16,5-10 5-16,5-6-2 15,4-6-3-15,0-4 0 0,0 1-5 16,0 0 8-16,2 0-3 16,2-5 0-16,5-3 12 15,-5 1-19-15,6 2 7 16,-2 0 0-16,-1 3-3 15,0 8 3-15,0 3 0 16,-3 4-3-16,-4 3 8 16,4 0-13-16,-1 6 2 15,-1-1 6-15,4-2-7 16,-1-1 7-16,2-3 0 16,2-3 0-16,-1-2 0 15,0-1-5-15,-4 0 5 16,-4 2 0-16,0 2-11 0,0 4 8 15,-2 5 3-15,-8 4-5 16,4 5 10-16,4-1 2 16,2 4-7-16,0-5 0 15,0 1 3-15,0 1-3 16,0 4 0-16,4 4-1 16,0 6 8-16,-2 4-2 15,2-1-5-15,-2 3 0 16,0 1 0-16,0-3 2 15,-2-4-2-15,0 0 0 16,0 0 6-16,0-1-9 16,0 5 3-16,0 2 0 0,0 5 7 15,0 5-4-15,0-3-6 16,0 3 3-16,0 0-23 16,0 0 14-16,0 0-34 15,0 0-43-15,2 15-9 16,7 3-17-16</inkml:trace>
  <inkml:trace contextRef="#ctx0" brushRef="#br0" timeOffset="24438.1083">12555 8228 60 0,'0'0'4'16,"0"0"2"-16,0 0-2 15,0 0 27-15,0 0-8 16,0 0-12-16,0 0 3 16,0-11-13-16,0 11-1 15,0 0 0-15,0 0 1 16,0 0-3-16,0 0 2 16,0 0 0-16,0 0-2 15,0 0 7-15,0 0-5 16,0 0 0-16,0 0 1 0,0 0-2 15,0 0 1-15,0 0 0 16,0 0-5-16,0 0 7 16,0 0-2-16,0 0 0 15,0 0 4-15,0 0-7 16,0 0 3-16,0 0-9 16,0 2 6-16,0 12-2 15,-8 5 5-15,2-4 7 16,-1 1-3-16,-1 1 4 15,-2-6 2-15,3 1 3 16,-1-3 13-16,-4 3-24 16,-3 0 10-16,-3 0 11 0,-4 3-18 15,0 0 6-15,-1-3-11 16,0 2 2-16,4-6 14 16,-1 0-9-16,5 0-7 15,1-3 19-15,-1 2-16 16,-2-2 15-16,2 0-10 15,-1-1-8-15,1 0 11 16,-5 3-9-16,2-2-2 16,-9 4 0-16,3-2 7 15,-5 3-7-15,-4 2 0 16,-4 3 0-16,-3-1-7 16,3-2 9-16,5-3-2 15,8-3 4-15,3-4 4 16,4 1-8-16,-1-2 0 15,-3-1 4-15,2 0-1 0,-6 0 7 16,1 0-10-16,-3 0 3 16,0 0 7-16,-2 0-10 15,3-4 0-15,1 0 0 16,3 2-3-16,3-2 11 16,4 0-8-16,-1-2 15 15,1 0-10-15,-3-2 24 16,-1-4-16-16,-4-2-10 15,3-1 18-15,-2 1-16 16,2-3 2-16,-1 1-5 0,4-2 11 16,-1-1-6-1,5 4-7-15,1-2 4 0,3 4 21 16,1-1-20-16,0 2 2 16,0 0 0-16,1-4 0 15,1-1 0-15,-2-3-7 16,2 1 0-16,-3-1-2 15,1-3 4-15,-4 1-2 16,1 0 0-16,0 0 10 16,2 2-10-16,-2 1 0 15,2-1 0-15,2 3-3 16,0-4 3-16,3 4 0 16,0-3 1-16,2 2 8 15,-3-3-15-15,3 0 6 16,0-3 0-16,-1 0 1 0,1-2 2 15,-1 1-3-15,1-1 0 16,0 2 11-16,0 0-9 16,-2-4-2-16,1 0 0 15,1 0-11-15,2-2 9 16,0 4 2-16,0 1-8 16,0 0 19-16,0-2-12 15,0 4 1-15,0-4 0 16,0 1-7-16,0-2 7 15,5 0 0-15,1 2-4 16,1-2-2-16,2 2-1 16,-2-1 7-16,-1 2 0 0,3 1-10 15,0-2 7-15,2 1-1 16,0 2 0-16,3-4-9 16,-1 1 4-16,7-2 6 15,1 0-11-15,2 0 3 16,0 2 5-16,2 3 1 15,-1-2 0-15,-1 5-7 16,3-1 5-16,1 4 3 16,-1-3-14-16,6-1 13 15,1 2-14-15,0-6 1 16,4-1 15-16,3-4-18 16,-5 5 18-16,3-1-9 15,-5 1 10-15,-2 3-12 16,4 4 10-16,2-2 4 0,5 6-3 15,1-2 5-15,-3 2-6 16,-5 4 4-16,-3 0 0 16,-5 0-3-16,-3 3 6 15,-1 0-3-15,-4 2 0 16,2 2 6-16,-4 1-13 16,5 2 7-16,1 0-1 15,4 0-12-15,0 0 12 16,4 2 1-16,-2 8-3 15,2 2 3-15,0 2-5 16,-2 0 3-16,-5 4 2 0,-1 1-4 16,-5-2 4-1,-3-1 0-15,-1 2-3 0,-1 0 6 16,1 0-6-16,-1 7 3 16,3-1 0-16,1 6 0 15,1 3 1-15,-1 4-1 16,0 1 0-16,-5 0 10 15,2-1-12-15,-5-3 2 16,0-2 0-16,-2-3 0 16,-3-1 0-16,1 1 0 15,-3-2-2-15,-2 2 9 16,0-5-7-16,0 3 0 16,0-2 0-16,0 1-1 15,-7 2 4-15,0 4-3 16,-2 2 0-16,3 0 7 0,-3 5-10 15,2-6 3-15,2 2 0 16,1-4-1-16,2 0 7 16,-4-4-6-16,1-1 0 15,-1-1 5-15,-2-3-10 16,0-2 5-16,-3 3 0 16,-5 2 0-16,-1 1 1 15,-2 1-1-15,1-1 0 16,1-3 9-16,-1 2-11 15,0-6 2-15,2-1 0 16,-2 3-2-16,3-6 7 16,-1 2-5-16,1-3 0 0,2 0 3 15,-1 2-6-15,5 2 3 16,-3 0 0-16,0-2 1 16,1 2-1-16,-1-2 0 15,3-2-2-15,1 0 6 16,-2-4-8-16,4 1 2 15,1-6-14-15,1 2 3 16,2-6-50-16,2 1-18 16,0 0-30-16</inkml:trace>
  <inkml:trace contextRef="#ctx0" brushRef="#br0" timeOffset="46014.5085">12732 17165 0 0,'0'0'30'0,"0"0"-21"0,0 0 1 15,0 0 5-15,0 0 8 16,0 0 9-16,0 0-13 16,0 0 3-16,0 0 10 15,0 0-15-15,0 0 7 16,0 0-18-16,0 0-2 16,0 0-5-16,0 0 1 15,0 0 0-15,0 0 1 16,0 0-1-16,0 0 5 15,0 0 1-15,0 0 4 16,-6 0 7-16,-3 4-6 16,-5 4 2-16,-1 1-6 0,-6 0-4 15,0 1-3-15,1-3 0 16,-1 4 3-16,0-3-2 16,0-2 4-16,1-2-5 15,5-1 8-15,-1 2-4 16,0-5 3-16,0 0-5 15,-1 0 1-15,-3 4-1 16,-1-4-1-16,2 5-1 16,-4-5 2-16,7 0-2 15,-1 0 2-15,3 0-1 16,1 0-1-16,-3 0 6 16,3 0 0-16,2 0-3 15,-3 0 13-15,-1 0-13 16,-3 0 1-16,-4 0-1 15,-3 0-3-15,-1 0-1 0,1 0-11 16,1-5 12-16,3 5-4 16,4 0-6-16,3 0 8 15,1-4 0-15,1-1 2 16,-1 2 12-16,0-7-7 16,-1 2-3-16,2-6-2 15,0 2 2-15,1 1-2 16,7-2 1-16,-5 1-1 15,4 2 7-15,3-4-7 16,-3 5 0-16,5-4 2 0,0 1-1 16,0-7-1-16,0 1 0 15,0 0 0-15,0 4 2 16,0-4-2-16,0 1-2 16,0-2 1-16,0 0 1 15,0-1-3-15,7 3 3 16,2-1-1-16,2-5-1 15,0 2 0-15,3 1 2 16,3-6 0-16,-1 0-1 16,-1-2-3-16,1 6 4 15,-5-4-13-15,5 3 12 16,-5-3-5-16,7 2-5 16,-3 2 0-16,6 1 1 15,-1-2 9-15,2 2-4 16,0 2 3-16,1 1-4 0,-1 4 9 15,4-4-3-15,1 6 0 16,2-2 2-16,0 2-6 16,0 1 4-16,0 4-1 15,2 1 1-15,-2 2-12 16,3 0 2-16,-1 4 6 16,0 0-2-16,0 0 3 15,0 0 3-15,0 0 0 16,1 4-2-16,-3 4 0 15,0 6 2-15,-7 0-2 16,-3 8-7-16,-7 0 8 16,-1 6-5-16,-1 11 6 0,-6 2 5 15,5 8-4 1,-1-1 5-16,0-3 0 0,-2-4-5 16,-4-6 1-16,-2 6-1 15,0-5-1-15,-4 3 10 16,-18-4-8-16,-5 1-2 15,-2 0-7-15,-2-4-28 16,6-6 7-16,3 1-12 16,6-9 16-16,3-4 12 15,-1 0-11-15,-1-2 2 16,-1 2-12-16,-1-7-28 16,-1 4 51-16,-1-3 9 15,4-4 1-15,5 2 0 0,-2-3 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0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7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28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94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99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7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8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6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12425-871B-4A3A-A301-CF01FBC676A5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8552E-1C3E-4D05-89B8-BE5D13B6A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2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5696" y="2672081"/>
            <a:ext cx="6110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Lecture 9</a:t>
            </a:r>
          </a:p>
          <a:p>
            <a:pPr algn="ctr"/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 - Deep Dream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0581" y="6211669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62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75840" y="3066480"/>
              <a:ext cx="3349080" cy="684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0440" y="3061800"/>
                <a:ext cx="3357000" cy="6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5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08240" y="2284200"/>
              <a:ext cx="2282040" cy="3929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1760" y="2279520"/>
                <a:ext cx="2292840" cy="39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19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986360" y="1852200"/>
              <a:ext cx="5252760" cy="1016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1320" y="1847160"/>
                <a:ext cx="5262120" cy="102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5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1164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7880" y="1116000"/>
              <a:ext cx="4500000" cy="189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60" y="1112400"/>
                <a:ext cx="4508640" cy="19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73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103"/>
            <a:ext cx="12192000" cy="561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1414"/>
          <a:stretch/>
        </p:blipFill>
        <p:spPr>
          <a:xfrm>
            <a:off x="0" y="0"/>
            <a:ext cx="12192000" cy="1274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94857"/>
          <a:stretch/>
        </p:blipFill>
        <p:spPr>
          <a:xfrm>
            <a:off x="0" y="6505302"/>
            <a:ext cx="12081164" cy="3526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06960" y="2599920"/>
              <a:ext cx="3377160" cy="317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1920" y="2594880"/>
                <a:ext cx="3385440" cy="32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1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14520" y="2621520"/>
              <a:ext cx="8725680" cy="3129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2000" y="2616120"/>
                <a:ext cx="8730720" cy="31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986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282760" y="5846400"/>
              <a:ext cx="667080" cy="74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78080" y="5841720"/>
                <a:ext cx="67680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5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94603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825828"/>
            <a:ext cx="11930743" cy="6032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224440" y="3409920"/>
              <a:ext cx="7782120" cy="2504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18320" y="3404880"/>
                <a:ext cx="7795080" cy="251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0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1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444920" y="94680"/>
              <a:ext cx="885600" cy="732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0960" y="91080"/>
                <a:ext cx="892440" cy="74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88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134960" y="1498680"/>
              <a:ext cx="5715000" cy="287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1360" y="1494360"/>
                <a:ext cx="5725080" cy="28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231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8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4" y="0"/>
            <a:ext cx="11979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7232" y="2231237"/>
            <a:ext cx="1211419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Next Time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6421" y="3247389"/>
            <a:ext cx="2577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Style Transfer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3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04" y="1296643"/>
            <a:ext cx="7105897" cy="5207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68" y="1014604"/>
            <a:ext cx="2732623" cy="5771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4742" y="783772"/>
            <a:ext cx="4113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Layer: Nearest Neighbors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49040" y="1086480"/>
              <a:ext cx="7349040" cy="5615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3280" y="1082160"/>
                <a:ext cx="7360200" cy="56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02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82880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Last Time: 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" y="773723"/>
            <a:ext cx="11863754" cy="60842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567880" y="1568520"/>
              <a:ext cx="9242640" cy="33332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1400" y="1565640"/>
                <a:ext cx="9254880" cy="33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84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24960" y="2719080"/>
              <a:ext cx="7065360" cy="4021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000" y="2714400"/>
                <a:ext cx="7076520" cy="40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63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82040" y="1653480"/>
              <a:ext cx="9356760" cy="4559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8800" y="1649880"/>
                <a:ext cx="9363240" cy="45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64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8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027480" y="1472760"/>
              <a:ext cx="2557800" cy="4176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20280" y="1468080"/>
                <a:ext cx="2570760" cy="41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30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55200" y="1799640"/>
              <a:ext cx="6112440" cy="4425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0880" y="1795320"/>
                <a:ext cx="6122160" cy="44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195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37</Words>
  <Application>Microsoft Office PowerPoint</Application>
  <PresentationFormat>Widescreen</PresentationFormat>
  <Paragraphs>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12</cp:revision>
  <dcterms:created xsi:type="dcterms:W3CDTF">2019-09-23T17:33:48Z</dcterms:created>
  <dcterms:modified xsi:type="dcterms:W3CDTF">2019-09-30T03:52:17Z</dcterms:modified>
</cp:coreProperties>
</file>